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310" r:id="rId5"/>
    <p:sldId id="309" r:id="rId6"/>
    <p:sldId id="315" r:id="rId7"/>
    <p:sldId id="313" r:id="rId8"/>
    <p:sldId id="314" r:id="rId9"/>
    <p:sldId id="311" r:id="rId10"/>
    <p:sldId id="316" r:id="rId11"/>
    <p:sldId id="317" r:id="rId12"/>
    <p:sldId id="318" r:id="rId13"/>
    <p:sldId id="319" r:id="rId14"/>
    <p:sldId id="320" r:id="rId15"/>
    <p:sldId id="321" r:id="rId16"/>
    <p:sldId id="322" r:id="rId17"/>
    <p:sldId id="323" r:id="rId18"/>
    <p:sldId id="324" r:id="rId19"/>
    <p:sldId id="325" r:id="rId20"/>
    <p:sldId id="334" r:id="rId21"/>
    <p:sldId id="335" r:id="rId22"/>
    <p:sldId id="336" r:id="rId23"/>
    <p:sldId id="312" r:id="rId24"/>
    <p:sldId id="326" r:id="rId25"/>
    <p:sldId id="337" r:id="rId26"/>
    <p:sldId id="338" r:id="rId27"/>
    <p:sldId id="327" r:id="rId28"/>
    <p:sldId id="328" r:id="rId29"/>
    <p:sldId id="329" r:id="rId30"/>
    <p:sldId id="330" r:id="rId31"/>
    <p:sldId id="331" r:id="rId32"/>
    <p:sldId id="332" r:id="rId33"/>
    <p:sldId id="339" r:id="rId34"/>
    <p:sldId id="333" r:id="rId35"/>
    <p:sldId id="340" r:id="rId36"/>
    <p:sldId id="285" r:id="rId37"/>
    <p:sldId id="287"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松 符" initials="松符" lastIdx="1" clrIdx="0">
    <p:extLst>
      <p:ext uri="{19B8F6BF-5375-455C-9EA6-DF929625EA0E}">
        <p15:presenceInfo xmlns:p15="http://schemas.microsoft.com/office/powerpoint/2012/main" userId="69c6f6cdbf4715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6E6E6"/>
    <a:srgbClr val="4B7F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7" autoAdjust="0"/>
    <p:restoredTop sz="91069" autoAdjust="0"/>
  </p:normalViewPr>
  <p:slideViewPr>
    <p:cSldViewPr snapToGrid="0">
      <p:cViewPr varScale="1">
        <p:scale>
          <a:sx n="88" d="100"/>
          <a:sy n="88" d="100"/>
        </p:scale>
        <p:origin x="86" y="91"/>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7:55:40.873"/>
    </inkml:context>
    <inkml:brush xml:id="br0">
      <inkml:brushProperty name="width" value="0.05" units="cm"/>
      <inkml:brushProperty name="height" value="0.05" units="cm"/>
    </inkml:brush>
  </inkml:definitions>
  <inkml:trace contextRef="#ctx0" brushRef="#br0">5468 0 24575,'0'416'0,"-1"-393"0,-2 0 0,-9 42 0,1-11 0,-1 1 0,7-37 0,1 1 0,-2 28 0,2-23 0,-1 1 0,0 0 0,-2-1 0,-1 0 0,-1-1 0,-13 25 0,7-12 0,-1 1 0,-1 0 0,-2-2 0,-2 0 0,-25 34 0,-20-4 0,55-55 0,0-1 0,0 0 0,0-1 0,-1 0 0,-1-1 0,1 0 0,-1-1 0,-21 7 0,-16 9 0,-104 38 0,10-4 0,118-46 0,0-1 0,0-1 0,-1-1 0,0-1 0,0-2 0,-46 2 0,-6-7 0,56 0 0,0 0 0,-1 2 0,1 1 0,-43 8 0,23-2 0,0-1 0,0-3 0,0-1 0,-83-6 0,26 1 0,-673 2 0,753-2 0,1 0 0,-1-2 0,0 0 0,1-1 0,-23-9 0,-37-9 0,35 12 0,21 5 0,0 1 0,1 1 0,-33-1 0,38 4 0,1-2 0,-1 0 0,0 0 0,1-2 0,-26-10 0,-27-7 0,46 15 0,-1-2 0,-37-19 0,-22-7 0,-166-45 0,173 51 0,52 19 0,-42-13 0,45 17 0,-33-16 0,-11-2 0,36 14 0,-47-24 0,-16-6 0,78 34 0,0 0 0,-23-15 0,-5-2 0,-115-69 0,117 66 0,-50-26 0,-30-19 0,86 49 0,-53-26 0,-6-4 0,19 9 0,37 23 0,-63-49 0,52 36 0,-8-6 0,43 29 0,1 0 0,-25-12 0,-11-9 0,-75-50 0,78 54 0,22 14 0,17 10 0,0 0 0,0-1 0,1 1 0,-1-1 0,-9-9 0,10 8 0,-1 0 0,0 0 0,0 1 0,-13-7 0,-20-16 0,38 26 0,0 0 0,0 0 0,0 0 0,0-1 0,0 1 0,-1 1 0,1-1 0,0 0 0,-1 0 0,1 0 0,0 1 0,-1-1 0,1 0 0,-1 1 0,1 0 0,-1-1 0,1 1 0,-1 0 0,1 0 0,-3 0 0,3 0 0,0 1 0,0 0 0,0 0 0,0 0 0,0 0 0,0 0 0,0 0 0,1 0 0,-1 0 0,0 0 0,0 0 0,1 1 0,-1-1 0,1 0 0,-1 0 0,1 1 0,0-1 0,-1 0 0,1 1 0,0-1 0,0 0 0,0 1 0,0 1 0,0 12 0,0 1 0,2-2 0,-1 1 0,2 0 0,0 0 0,1-1 0,0 1 0,1-1 0,1 0 0,7 13 0,-4-9 0,-2 1 0,0 0 0,-1 0 0,-1 1 0,3 20 0,3 21 0,-10-58 0,0 1 0,0-1 0,0 0 0,0 0 0,1 1 0,0-1 0,-1 0 0,1 0 0,0-1 0,0 1 0,1 0 0,-1 0 0,0-1 0,1 0 0,3 3 0,-5-5-32,-1 0 0,0 0 0,1 0 0,-1 0 0,1 0 0,-1 0 0,0 0-1,1 0 1,-1 0 0,1 0 0,-1 0 0,0 0 0,1 0 0,-1 0 0,0-1 0,1 1-1,-1 0 1,0 0 0,1-1 0,-1 1 0,0 0 0,1 0 0,-1-1 0,0 1 0,0 0 0,1-1-1,-1 1 1,0 0 0,0-1 0,0 1 0,1 0 0,-1-1 0,0 1 0,0 0 0,0-1-1,0 1 1,0-1 0,0 1 0,0 0 0,0-1 0,0 0 0,0 1 15,3-13-6809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1:38.829"/>
    </inkml:context>
    <inkml:brush xml:id="br0">
      <inkml:brushProperty name="width" value="0.05" units="cm"/>
      <inkml:brushProperty name="height" value="0.05" units="cm"/>
      <inkml:brushProperty name="color" value="#E71224"/>
    </inkml:brush>
  </inkml:definitions>
  <inkml:trace contextRef="#ctx0" brushRef="#br0">2038 1 24575,'-10'0'0,"-1"0"0,1 0 0,0 1 0,0 1 0,0 0 0,0 0 0,0 1 0,0 0 0,0 1 0,1 0 0,-13 7 0,2-2 0,0 0 0,-1-2 0,-33 8 0,-21 7 0,61-17 0,7-3 0,-1 0 0,1 1 0,0 0 0,0 1 0,0-1 0,0 1 0,0 1 0,1-1 0,0 1 0,0 0 0,-10 11 0,9-9 0,-1 0 0,1 0 0,-1-1 0,-1 0 0,1-1 0,-15 7 0,15-8 0,0 0 0,0 1 0,0 0 0,1 0 0,0 1 0,0 0 0,0 0 0,-6 8 0,7-6 0,-15 21 0,-38 41 0,45-55 0,1 1 0,0 1 0,-17 32 0,19-28 0,-2-1 0,-22 27 0,23-31 0,1 0 0,1 0 0,0 1 0,2 0 0,-11 28 0,7-15 0,0 13 0,11-37 0,-1 0 0,1 0 0,-1 0 0,0 0 0,0 0 0,0 0 0,-1-1 0,-5 8 0,-2 2 0,1 0 0,0 1 0,1 0 0,1 0 0,0 1 0,-4 19 0,8-30 0,1-1 0,-1 1 0,0-1 0,0 0 0,0 0 0,-6 7 0,5-8 0,0 1 0,1 0 0,-1 1 0,1-1 0,0 1 0,-2 6 0,2 0 0,-1-1 0,0 1 0,-1-1 0,0 0 0,0 0 0,-2-1 0,1 1 0,-10 11 0,-4 3 0,-10 10 0,-25 21 0,-16 11 0,13-12 0,46-42 0,0 0 0,-1-2 0,0 0 0,-18 12 0,10-9 0,-35 30 0,-12 10 0,60-48 0,1 0 0,-1 1 0,1 0 0,1 1 0,-1-1 0,1 1 0,1 0 0,0 1 0,-5 9 0,5-9 0,0-1 0,0 1 0,0-1 0,-1 0 0,-1 0 0,1-1 0,-1 0 0,-16 12 0,16-14 0,1 0 0,-1 1 0,1-1 0,0 1 0,1 0 0,-1 1 0,1-1 0,-5 10 0,-3 7 0,-12 31 0,17-36 0,0 0 0,-1-1 0,-19 29 0,21-37 0,1 0 0,1 1 0,0-1 0,-4 12 0,-17 30 0,20-41 0,0 1 0,-8 22 0,9-21 0,0-1 0,0 0 0,-8 11 0,1-3-119,10-15 60,0 0 0,-1 0-1,1-1 1,-1 1 0,1 0-1,-1-1 1,-1 0 0,1 1-1,0-1 1,-1 0 0,1-1-1,-1 1 1,0-1-1,0 0 1,0 1 0,0-2-1,0 1 1,0 0 0,-1-1-1,-4 1 1,-12 1-6767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7.461"/>
    </inkml:context>
    <inkml:brush xml:id="br0">
      <inkml:brushProperty name="width" value="0.05" units="cm"/>
      <inkml:brushProperty name="height" value="0.05" units="cm"/>
      <inkml:brushProperty name="color" value="#E71224"/>
    </inkml:brush>
  </inkml:definitions>
  <inkml:trace contextRef="#ctx0" brushRef="#br0">0 1 24575,'5'0'0,"-1"0"0,1 0 0,0 0 0,0 1 0,-1 0 0,1 0 0,-1 0 0,8 3 0,-10-3 0,0 1 0,0-1 0,-1 0 0,1 1 0,0-1 0,0 1 0,-1 0 0,1-1 0,-1 1 0,0 0 0,1 0 0,-1 0 0,0 0 0,0 0 0,0 0 0,0 0 0,0 0 0,-1 0 0,1 5 0,2 12 0,-2 0 0,0 0 0,-1 1 0,-4 26 0,2-33 0,0 1 0,-9 22 0,7-25 0,1 0 0,0 0 0,1 1 0,-2 19 0,3-16 0,1-7 0,0-1 0,0 1 0,0 0 0,2 10 0,-1-16 0,-1-1 0,0 1 0,1-1 0,-1 1 0,1-1 0,0 1 0,-1-1 0,1 1 0,0-1 0,0 0 0,0 1 0,0-1 0,0 0 0,0 0 0,0 0 0,1 0 0,-1 0 0,0 0 0,1 0 0,-1 0 0,0-1 0,1 1 0,-1 0 0,1-1 0,-1 1 0,3-1 0,0 1 11,-1 0 0,0-1 0,0 0 0,0 0 0,0 0 0,1 0-1,-1 0 1,0-1 0,0 1 0,5-2 0,-7 1-79,1 0 1,-1 1-1,1-1 1,-1 0-1,0 0 1,1 0-1,-1 0 1,0 0-1,0-1 1,1 1-1,-1 0 1,0 0-1,0-1 1,-1 1-1,1-1 1,0 1-1,0-1 1,-1 1-1,1-1 1,-1 1-1,1-3 1,1-8-6759</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7.870"/>
    </inkml:context>
    <inkml:brush xml:id="br0">
      <inkml:brushProperty name="width" value="0.05" units="cm"/>
      <inkml:brushProperty name="height" value="0.05" units="cm"/>
      <inkml:brushProperty name="color" value="#E71224"/>
    </inkml:brush>
  </inkml:definitions>
  <inkml:trace contextRef="#ctx0" brushRef="#br0">0 55 24575,'0'-1'0,"1"0"0,-1 0 0,0 1 0,1-1 0,-1 1 0,0-1 0,1 0 0,-1 1 0,1-1 0,-1 1 0,1-1 0,-1 1 0,1-1 0,-1 1 0,1-1 0,0 1 0,-1 0 0,1-1 0,0 1 0,-1 0 0,1-1 0,0 1 0,-1 0 0,1 0 0,0 0 0,0 0 0,1-1 0,23-1 0,-22 1 0,96 1 0,-62 0 0,-37 0 0,0 0 0,0 0 0,0 0 0,0 0 0,0 0 0,1 0 0,-1 0 0,0 0 0,0 0 0,0 0 0,0 0 0,0 0 0,0 0 0,0 0 0,0 0 0,0 0 0,1 0 0,-1 0 0,0 0 0,0 0 0,0 0 0,0 0 0,0-1 0,0 1 0,0 0 0,0 0 0,0 0 0,0 0 0,0 0 0,0 0 0,0 0 0,0 0 0,0 0 0,1-1 0,-1 1 0,0 0 0,0 0 0,0 0 0,0 0 0,0 0 0,0 0 0,0 0 0,0 0 0,0-1 0,0 1 0,0 0 0,-1 0 0,1 0 0,-3-7 0,-8-7 0,3 6-1365,0 2-5461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8.244"/>
    </inkml:context>
    <inkml:brush xml:id="br0">
      <inkml:brushProperty name="width" value="0.05" units="cm"/>
      <inkml:brushProperty name="height" value="0.05" units="cm"/>
      <inkml:brushProperty name="color" value="#E71224"/>
    </inkml:brush>
  </inkml:definitions>
  <inkml:trace contextRef="#ctx0" brushRef="#br0">1 0 24575,'0'295'0,"2"-282"0,-2-13 0,0 0 0,0 1 0,0-1 0,0 0 0,0 0 0,0 0 0,0 0 0,1 0 0,-1 0 0,0 0 0,0 0 0,0 0 0,0 0 0,0 0 0,0 0 0,1 0 0,-1 0 0,0 0 0,0 0 0,0 0 0,0 0 0,0 0 0,0 0 0,0-1 0,1 1 0,-1 0 0,0 0 0,0 0 0,0 0 0,0 0 0,0 0 0,0 0 0,0 0 0,0 0 0,0 0 0,1-1 0,-1 1 0,0 0 0,0 0 0,0 0 0,0 0 0,0 0 0,0 0 0,0 0 0,0-1 0,0 1 0,1-3 0,1 1 0,-1-1 0,0 0 0,-1 0 0,1 1 0,0-5 0,1-24-1365,-1 17-5461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9.239"/>
    </inkml:context>
    <inkml:brush xml:id="br0">
      <inkml:brushProperty name="width" value="0.05" units="cm"/>
      <inkml:brushProperty name="height" value="0.05" units="cm"/>
      <inkml:brushProperty name="color" value="#E71224"/>
    </inkml:brush>
  </inkml:definitions>
  <inkml:trace contextRef="#ctx0" brushRef="#br0">6 0 24575,'4'2'0,"1"-1"0,-1 1 0,0-1 0,0 1 0,0 1 0,0-1 0,5 4 0,-7-4 0,0-1 0,0 1 0,0 0 0,0 0 0,0 1 0,0-1 0,-1 0 0,1 1 0,-1-1 0,1 1 0,-1-1 0,0 1 0,0 0 0,0-1 0,0 1 0,-1 0 0,1 0 0,0 4 0,0 8 0,-1-1 0,-2 20 0,1-10 0,1-6 0,0-2 0,-1 1 0,-3 18 0,3-29 0,-1 0 0,0 0 0,0 0 0,0-1 0,0 1 0,-1-1 0,0 0 0,0 0 0,-6 8 0,-3-1 0,10-11 0,-1 1 0,1 0 0,0 0 0,0 0 0,1 0 0,-1 0 0,0 0 0,1 0 0,-1 1 0,1-1 0,-2 5 0,3-7 0,0 1 0,0-1 0,1 1 0,-1-1 0,0 1 0,0-1 0,0 1 0,1-1 0,-1 1 0,0-1 0,1 1 0,-1-1 0,0 0 0,1 1 0,-1-1 0,0 0 0,1 1 0,-1-1 0,1 0 0,-1 1 0,1-1 0,-1 0 0,0 0 0,1 0 0,-1 1 0,1-1 0,-1 0 0,1 0 0,-1 0 0,2 0 0,18 2 0,-18-2 0,28 1 0,36-3 0,-64 2-59,-1 0 0,1-1-1,-1 1 1,0 0-1,1-1 1,-1 1 0,1 0-1,-1-1 1,0 0 0,1 1-1,-1-1 1,0 0 0,0 0-1,0 1 1,0-1-1,0 0 1,1 0 0,-2 0-1,1-1 1,0 1 0,0 0-1,1-2 1,2-7-6767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9.683"/>
    </inkml:context>
    <inkml:brush xml:id="br0">
      <inkml:brushProperty name="width" value="0.05" units="cm"/>
      <inkml:brushProperty name="height" value="0.05" units="cm"/>
      <inkml:brushProperty name="color" value="#E71224"/>
    </inkml:brush>
  </inkml:definitions>
  <inkml:trace contextRef="#ctx0" brushRef="#br0">0 1 24575,'3'0'0,"0"0"0,-1 0 0,1 1 0,0 0 0,-1-1 0,1 1 0,0 0 0,-1 0 0,0 0 0,1 1 0,-1-1 0,0 1 0,1-1 0,-1 1 0,0 0 0,0 0 0,0-1 0,0 2 0,1 1 0,4 6 0,-1-1 0,0 1 0,5 14 0,-8-17 0,0-1 0,-1 1 0,1 0 0,-2-1 0,1 1 0,-1 0 0,1 13 0,-3 45 0,-1-27 0,2-33 0,1 8 0,-2 0 0,-3 23 0,3-32 0,0-1 0,0 0 0,0 1 0,0-1 0,-1 0 0,1 0 0,-1 0 0,0 0 0,0 0 0,0 0 0,0-1 0,0 1 0,0 0 0,-1-1 0,-4 4 0,4-4 17,1 0-1,0 0 1,0 0 0,0 1-1,0-1 1,0 0-1,-3 6 1,-10 11-1515,7-13-5328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40.598"/>
    </inkml:context>
    <inkml:brush xml:id="br0">
      <inkml:brushProperty name="width" value="0.05" units="cm"/>
      <inkml:brushProperty name="height" value="0.05" units="cm"/>
      <inkml:brushProperty name="color" value="#E71224"/>
    </inkml:brush>
  </inkml:definitions>
  <inkml:trace contextRef="#ctx0" brushRef="#br0">0 23 24575,'3'0'0,"3"0"0,3 0 0,3 0 0,2 0 0,2 0 0,0 0 0,0 0 0,0 0 0,-3-3 0,-3-3 0,-1-1 0,-2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42.723"/>
    </inkml:context>
    <inkml:brush xml:id="br0">
      <inkml:brushProperty name="width" value="0.05" units="cm"/>
      <inkml:brushProperty name="height" value="0.05" units="cm"/>
      <inkml:brushProperty name="color" value="#E71224"/>
    </inkml:brush>
  </inkml:definitions>
  <inkml:trace contextRef="#ctx0" brushRef="#br0">81 0 24575,'0'2'0,"0"0"0,0 1 0,0-1 0,0 0 0,-1 0 0,1 0 0,0 0 0,-1 0 0,0 0 0,1-1 0,-1 1 0,0 0 0,0 0 0,0 0 0,0-1 0,-2 3 0,1-3 0,1 1 0,-1-1 0,0 0 0,0 1 0,-1-1 0,1 0 0,0-1 0,0 1 0,0 0 0,-1 0 0,1-1 0,0 0 0,-4 1 0,-28 0 0,34-1 0,0 0 0,-1 0 0,1 0 0,0 0 0,0 0 0,0 0 0,0 0 0,0 0 0,0 0 0,0 0 0,0 0 0,0 0 0,0 0 0,0 0 0,0 0 0,-1 0 0,1 0 0,0 1 0,0-1 0,0 0 0,0 0 0,0 0 0,0 0 0,0 0 0,0 0 0,0 0 0,0 0 0,0 0 0,0 0 0,0 0 0,0 0 0,0 1 0,0-1 0,0 0 0,0 0 0,0 0 0,0 0 0,0 0 0,0 0 0,0 0 0,0 0 0,0 0 0,0 0 0,0 0 0,0 1 0,0-1 0,0 0 0,0 0 0,0 0 0,0 0 0,0 0 0,0 0 0,0 0 0,6 5 0,5 3 0,-2-2 0,-15-9 0,4 2 0,1 0 0,-1 0 0,0 0 0,1-1 0,-1 1 0,1 0 0,0-1 0,-1 0 0,1 1 0,0-1 0,-2-2 0,3 3 3,0 0 1,-1 1-1,1-1 0,0 1 0,0-1 1,0 0-1,0 1 0,0-1 0,0 1 1,0-1-1,0 0 0,0 1 0,0-1 1,0 0-1,0 1 0,0-1 0,0 1 0,0-1 1,1 0-1,-1 1 0,0-1 0,0 1 1,1-1-1,-1 1 0,0-1 0,1 1 1,-1-1-1,1 1 0,-1-1 0,1 1 1,-1-1-1,1 1 0,-1 0 0,1-1 1,-1 1-1,2-1 0,0 1-189,1-1 1,0 1-1,-1 0 0,1 0 1,-1-1-1,1 2 1,4-1-1,4 2-6640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43.270"/>
    </inkml:context>
    <inkml:brush xml:id="br0">
      <inkml:brushProperty name="width" value="0.05" units="cm"/>
      <inkml:brushProperty name="height" value="0.05" units="cm"/>
      <inkml:brushProperty name="color" value="#E71224"/>
    </inkml:brush>
  </inkml:definitions>
  <inkml:trace contextRef="#ctx0" brushRef="#br0">1 6 24575,'199'0'0,"-208"-2"-1365,3-2-5461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43.661"/>
    </inkml:context>
    <inkml:brush xml:id="br0">
      <inkml:brushProperty name="width" value="0.05" units="cm"/>
      <inkml:brushProperty name="height" value="0.05" units="cm"/>
      <inkml:brushProperty name="color" value="#E71224"/>
    </inkml:brush>
  </inkml:definitions>
  <inkml:trace contextRef="#ctx0" brushRef="#br0">32 0 24575,'0'383'0,"-1"-392"22,0 0 1,-1 0-1,0 0 0,0 0 0,-6-12 1,4 10-523,1 0 1,-4-21-1,6 19-6326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44.121"/>
    </inkml:context>
    <inkml:brush xml:id="br0">
      <inkml:brushProperty name="width" value="0.05" units="cm"/>
      <inkml:brushProperty name="height" value="0.05" units="cm"/>
      <inkml:brushProperty name="color" value="#E71224"/>
    </inkml:brush>
  </inkml:definitions>
  <inkml:trace contextRef="#ctx0" brushRef="#br0">1 1 24575,'1'0'0,"0"0"0,0 0 0,1 1 0,-1-1 0,0 1 0,0-1 0,0 1 0,0-1 0,0 1 0,1 0 0,-1 0 0,0-1 0,0 1 0,-1 0 0,1 0 0,1 1 0,14 21 0,-10-15 0,30 43 0,21 26 0,-26-31 0,-24-36 0,-5-6 0,0 1 0,0-1 0,0 1 0,1 6 0,-2-7 0,0-1 0,0 1 0,0-1 0,1 0 0,-1 1 0,1-1 0,0 0 0,4 5 0,-6-8 1,0 1-1,0-1 1,0 0 0,0 0-1,0 0 1,0 0-1,1 0 1,-1 0 0,0 0-1,0 0 1,0 0-1,0 0 1,0 0-1,0 0 1,0 0 0,0 0-1,1 0 1,-1 0-1,0 0 1,0 0 0,0 0-1,0 0 1,0 0-1,0 0 1,0-1-1,0 1 1,0 0 0,1 0-1,-1 0 1,0 0-1,0 0 1,0 0 0,0 0-1,0 0 1,0 0-1,0 0 1,0 0 0,0 0-1,0-1 1,0 1-1,0 0 1,0 0-1,0 0 1,0 0 0,0 0-1,0 0 1,0 0-1,0 0 1,0-1 0,0 1-1,0 0 1,0 0-1,0 0 1,0 0-1,0 0 1,0 0 0,0 0-1,0 0 1,0-1-1,0 1 1,0 0 0,0 0-1,0-8-1155,0 7 908,0-8-6579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1:39.597"/>
    </inkml:context>
    <inkml:brush xml:id="br0">
      <inkml:brushProperty name="width" value="0.05" units="cm"/>
      <inkml:brushProperty name="height" value="0.05" units="cm"/>
      <inkml:brushProperty name="color" value="#E71224"/>
    </inkml:brush>
  </inkml:definitions>
  <inkml:trace contextRef="#ctx0" brushRef="#br0">1 0 24575,'-1'38'0,"3"0"0,0 0 0,12 53 0,-11-74 0,-1 1 0,0 20 0,-2-26 0,1 0 0,0 1 0,1-1 0,0 0 0,0 0 0,6 14 0,-6-23 0,-1 0 0,1-1 0,0 1 0,0 0 0,1-1 0,-1 1 0,0-1 0,1 0 0,-1 1 0,1-1 0,0-1 0,0 1 0,0 0 0,0-1 0,0 1 0,0-1 0,0 0 0,0 0 0,1 0 0,-1 0 0,7 0 0,8 1 0,0-2 0,-1 1 0,20-4 0,-12 2 0,1-1 0,0-2 0,0-1 0,0 0 0,34-14 0,32-27 0,-34 17-1365,-39 18-5461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44.515"/>
    </inkml:context>
    <inkml:brush xml:id="br0">
      <inkml:brushProperty name="width" value="0.05" units="cm"/>
      <inkml:brushProperty name="height" value="0.05" units="cm"/>
      <inkml:brushProperty name="color" value="#E71224"/>
    </inkml:brush>
  </inkml:definitions>
  <inkml:trace contextRef="#ctx0" brushRef="#br0">132 0 24575,'-1'2'0,"1"0"0,-1 0 0,0 0 0,1 0 0,-1 0 0,0-1 0,0 1 0,-1 0 0,-1 2 0,-4 8 0,-7 16 0,1 0 0,2 2 0,-11 39 0,21-64 0,-1 0 0,0 1 0,-1-1 0,1 0 0,-1 0 0,0-1 0,-5 7 0,3-5 0,1 1 0,-7 13 0,11-18-170,-1-1-1,0 1 0,0 0 1,0-1-1,0 1 0,0 0 1,-3 2-1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47.863"/>
    </inkml:context>
    <inkml:brush xml:id="br0">
      <inkml:brushProperty name="width" value="0.05" units="cm"/>
      <inkml:brushProperty name="height" value="0.05" units="cm"/>
      <inkml:brushProperty name="color" value="#E71224"/>
    </inkml:brush>
  </inkml:definitions>
  <inkml:trace contextRef="#ctx0" brushRef="#br0">111 0 24575,'-4'0'0,"0"0"0,-1 1 0,1-1 0,0 1 0,0 0 0,0 0 0,0 1 0,0-1 0,0 1 0,0 0 0,0 0 0,1 0 0,-1 0 0,1 1 0,-1-1 0,1 1 0,0 0 0,0 0 0,0 0 0,1 1 0,-4 3 0,2 0 0,1-1 0,-1 1 0,1 0 0,0 0 0,1 0 0,0 1 0,0-1 0,1 0 0,-1 1 0,2 0 0,-1 8 0,1 2 0,1 57 0,0-72 0,0-1 0,0 1 0,0-1 0,0 0 0,0 0 0,0 1 0,0-1 0,1 0 0,-1 0 0,1 0 0,0-1 0,-1 1 0,1 0 0,0-1 0,0 1 0,0-1 0,0 1 0,1-1 0,-1 0 0,0 0 0,0 0 0,1 0 0,4 1 0,-6-2 0,0 1 0,1-1 0,-1 1 0,1-1 0,-1 0 0,1 1 0,-1-1 0,1 0 0,0 0 0,-1 0 0,1-1 0,-1 1 0,1 0 0,-1 0 0,1-1 0,-1 1 0,1-1 0,-1 1 0,0-1 0,1 0 0,-1 0 0,0 1 0,1-1 0,-1 0 0,0 0 0,0 0 0,0 0 0,0 0 0,0-1 0,0 1 0,0 0 0,0 0 0,0-1 0,-1 1 0,1 0 0,-1-1 0,1 1 0,-1-1 0,1-1 0,2-29 0,-3 28 0,0-1 0,0 1 0,1 0 0,-1-1 0,1 1 0,0 0 0,0 0 0,1 0 0,-1-1 0,1 1 0,0 1 0,0-1 0,4-6 0,-3 6 0,0-1 0,0 1 0,0-1 0,0 0 0,-1 0 0,0 0 0,0 0 0,0 0 0,1-7 0,-5 26 0,2 28 0,1-12 0,-1 267 0,0-294 0,0-1 0,0 1 0,-1-1 0,1 1 0,-1 0 0,1-1 0,-1 1 0,0-1 0,0 0 0,0 1 0,0-1 0,-1 0 0,1 1 0,-3 1 0,4-3 0,-1 0 0,0-1 0,0 1 0,0 0 0,0-1 0,0 1 0,0 0 0,0-1 0,0 0 0,0 1 0,0-1 0,0 1 0,0-1 0,0 0 0,-1 0 0,1 0 0,0 0 0,0 0 0,0 0 0,0 0 0,0 0 0,0 0 0,-1 0 0,1-1 0,0 1 0,0 0 0,0-1 0,0 1 0,0-1 0,0 1 0,0-1 0,0 1 0,0-1 0,-1-1 0,-1 0 7,1 0-1,0 0 1,0 0-1,0 0 1,0 0-1,1-1 1,-1 1-1,0-1 1,1 1-1,0-1 1,0 1-1,0-1 1,0 0-1,0 0 1,-1-5-1,1-2-352,0 0 0,1-22 0,0 26-85,0-8-6395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48.932"/>
    </inkml:context>
    <inkml:brush xml:id="br0">
      <inkml:brushProperty name="width" value="0.05" units="cm"/>
      <inkml:brushProperty name="height" value="0.05" units="cm"/>
      <inkml:brushProperty name="color" value="#E71224"/>
    </inkml:brush>
  </inkml:definitions>
  <inkml:trace contextRef="#ctx0" brushRef="#br0">0 0 24575,'3'0'0,"3"0"0,1 3 0,-1 3 0,-2 4 0,-1 2 0,-1 2 0,2-2 0,-1 1 0,0-1 0,0 2 0,-2-2-8191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2.387"/>
    </inkml:context>
    <inkml:brush xml:id="br0">
      <inkml:brushProperty name="width" value="0.05" units="cm"/>
      <inkml:brushProperty name="height" value="0.05" units="cm"/>
      <inkml:brushProperty name="color" value="#E71224"/>
    </inkml:brush>
  </inkml:definitions>
  <inkml:trace contextRef="#ctx0" brushRef="#br0">16 0 24575,'0'3'0,"0"3"0,0 3 0,0 4 0,0 1 0,0 1 0,0 1 0,0 0 0,-2-3 0,-2 0 0,1 0 0,0 0 0,1 1 0,1 0 0,1-2-8191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2.987"/>
    </inkml:context>
    <inkml:brush xml:id="br0">
      <inkml:brushProperty name="width" value="0.05" units="cm"/>
      <inkml:brushProperty name="height" value="0.05" units="cm"/>
      <inkml:brushProperty name="color" value="#E71224"/>
    </inkml:brush>
  </inkml:definitions>
  <inkml:trace contextRef="#ctx0" brushRef="#br0">65 1 24575,'0'3'0,"-1"0"0,1 0 0,-1 0 0,0 0 0,0 0 0,0 0 0,0 0 0,-1 0 0,1 0 0,-4 4 0,3-3 0,0-1 0,-1 1 0,2 0 0,-4 9 0,-4 32 0,7-29 0,-1 0 0,-8 23 0,7-24 0,1 0 0,1 0 0,0 0 0,1 0 0,0 0 0,3 29 0,0-2 0,-3-12 0,0-21 0,0 0 0,1 0 0,0 0 0,1 0 0,0 0 0,0-1 0,5 18 0,-5-25-72,0 1 1,-1-1-1,1 0 0,0 1 0,0-1 0,0 0 0,1 0 0,-1 0 1,0 0-1,0 1 0,0-2 0,1 1 0,-1 0 0,1 0 0,-1 0 1,1-1-1,-1 1 0,4 0 0,5 2-6754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4.030"/>
    </inkml:context>
    <inkml:brush xml:id="br0">
      <inkml:brushProperty name="width" value="0.05" units="cm"/>
      <inkml:brushProperty name="height" value="0.05" units="cm"/>
      <inkml:brushProperty name="color" value="#E71224"/>
    </inkml:brush>
  </inkml:definitions>
  <inkml:trace contextRef="#ctx0" brushRef="#br0">1 17 24575,'0'0'0,"0"-1"0,0 0 0,1 1 0,-1-1 0,0 0 0,1 1 0,-1-1 0,1 0 0,-1 1 0,1-1 0,-1 1 0,1-1 0,-1 1 0,1-1 0,0 1 0,-1-1 0,1 1 0,-1 0 0,1-1 0,0 1 0,0 0 0,-1 0 0,1-1 0,0 1 0,-1 0 0,1 0 0,1 0 0,24-3 0,-23 3 0,22-2 0,45 4 0,-69-2 0,0 0 0,1 0 0,-1 0 0,0 0 0,1 1 0,-1-1 0,0 1 0,1-1 0,-1 1 0,0-1 0,0 1 0,1 0 0,-1-1 0,0 1 0,0 0 0,0 0 0,0 0 0,0 0 0,0 0 0,0 0 0,0 2 0,0-1 0,0 0 0,0 0 0,-1 0 0,1 0 0,-1 0 0,0 0 0,1 0 0,-1 1 0,0-1 0,0 0 0,0 0 0,-1 3 0,-2 6 0,0 0 0,0 0 0,-1 0 0,-6 11 0,8-19 0,-24 51 0,-58 87 0,75-131 0,6-7 0,0 1 0,0 0 0,0 1 0,-4 6 0,7-10 0,0 0 0,0-1 0,-1 1 0,1-1 0,0 1 0,0 0 0,0-1 0,0 1 0,-1 0 0,1-1 0,0 1 0,0 0 0,0-1 0,1 1 0,-1 0 0,0-1 0,0 1 0,0-1 0,0 1 0,1 0 0,-1-1 0,0 1 0,0-1 0,1 1 0,-1 0 0,1-1 0,-1 1 0,0-1 0,1 1 0,-1-1 0,1 0 0,-1 1 0,1-1 0,-1 1 0,1-1 0,0 0 0,-1 1 0,1-1 0,-1 0 0,1 0 0,1 1 0,13 3 0,1 1 0,0-2 0,0 0 0,25 0 0,-24-1 0,15 6 0,-32-8 0,0 0 1,0 0-1,0 0 0,0 0 0,0 0 1,1 0-1,-1 0 0,0 0 0,0 0 0,0 0 1,0 0-1,0 0 0,0 0 0,0 0 1,0 0-1,0 0 0,0 0 0,0 0 0,0 0 1,0 0-1,0 0 0,0 0 0,0 0 1,1-1-1,-1 1 0,0 0 0,0 0 0,0 0 1,0 0-1,0 0 0,0 0 0,0 0 1,0 0-1,0 0 0,0 0 0,0 0 0,0 0 1,0 0-1,0 0 0,0 0 0,0 0 1,0-1-1,0 1 0,0 0 0,0 0 0,0 0 1,0 0-1,0 0 0,0 0 0,0 0 1,0 0-1,0 0 0,0 0 0,0 0 1,0 0-1,0 0 0,0 0 0,0 0 0,0 0 1,0-1-1,-1 1 0,1 0 0,0 0 1,0 0-1,0 0 0,0 0 0,0 0 0,0 0 1,0 0-1,-4-7-113,1 2-1155,-1-3-5558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4.406"/>
    </inkml:context>
    <inkml:brush xml:id="br0">
      <inkml:brushProperty name="width" value="0.05" units="cm"/>
      <inkml:brushProperty name="height" value="0.05" units="cm"/>
      <inkml:brushProperty name="color" value="#E71224"/>
    </inkml:brush>
  </inkml:definitions>
  <inkml:trace contextRef="#ctx0" brushRef="#br0">1 0 24575,'2'0'0,"4"0"0,4 0 0,2 0 0,2 0 0,1 0 0,1 0 0,0 0 0,-2 3 0,-4 3 0,-1 1 0,1-1 0,1-1 0,-1 1 0,-3-4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4.907"/>
    </inkml:context>
    <inkml:brush xml:id="br0">
      <inkml:brushProperty name="width" value="0.05" units="cm"/>
      <inkml:brushProperty name="height" value="0.05" units="cm"/>
      <inkml:brushProperty name="color" value="#E71224"/>
    </inkml:brush>
  </inkml:definitions>
  <inkml:trace contextRef="#ctx0" brushRef="#br0">34 0 24575,'-1'16'0,"-1"-1"0,0 0 0,-1 0 0,-5 17 0,-4 19 0,9-31 0,2 0 0,0 0 0,1-1 0,2 22 0,-2-38 0,1 1 0,-1-1 0,0 0 0,1 0 0,0 0 0,0 0 0,0 0 0,0 0 0,0 0 0,1 0 0,-1 0 0,1-1 0,0 1 0,0 0 0,0-1 0,0 0 0,0 1 0,0-1 0,1 0 0,-1 0 0,1 0 0,-1 0 0,1-1 0,0 1 0,0-1 0,0 0 0,0 0 0,3 1 0,5 2-1365,0-2-5461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5.874"/>
    </inkml:context>
    <inkml:brush xml:id="br0">
      <inkml:brushProperty name="width" value="0.05" units="cm"/>
      <inkml:brushProperty name="height" value="0.05" units="cm"/>
      <inkml:brushProperty name="color" value="#E71224"/>
    </inkml:brush>
  </inkml:definitions>
  <inkml:trace contextRef="#ctx0" brushRef="#br0">1 1 24575,'2'-1'0,"0"1"0,0 0 0,0 0 0,0 1 0,0-1 0,0 0 0,0 1 0,0-1 0,0 1 0,0 0 0,0 0 0,0-1 0,-1 1 0,1 1 0,3 1 0,-3-1 0,-1 0 0,0 0 0,1 0 0,-1 0 0,0 0 0,0 0 0,0 0 0,-1 0 0,1 0 0,0 1 0,-1-1 0,1 0 0,-1 1 0,0 1 0,2 39 0,-3 48 0,-1-20 0,-1-48 0,3-19 0,-1-1 0,0 1 0,1 0 0,0 0 0,0 0 0,0 5 0,0-8 0,1 0 0,-1 0 0,0 0 0,1 0 0,-1 0 0,1 0 0,-1 0 0,1 0 0,-1 0 0,1 0 0,0 0 0,0 0 0,-1-1 0,1 1 0,0 0 0,0 0 0,0-1 0,0 1 0,0-1 0,0 1 0,0-1 0,0 1 0,0-1 0,0 0 0,0 1 0,0-1 0,1 0 0,1 1-72,-1 0 1,0-1-1,1 1 0,-1-1 0,1 0 0,0 0 0,-1 0 0,1 0 1,-1 0-1,1 0 0,-1-1 0,1 1 0,-1-1 0,0 0 0,1 0 1,-1 0-1,0 0 0,4-2 0,1-4-6754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6.278"/>
    </inkml:context>
    <inkml:brush xml:id="br0">
      <inkml:brushProperty name="width" value="0.05" units="cm"/>
      <inkml:brushProperty name="height" value="0.05" units="cm"/>
      <inkml:brushProperty name="color" value="#E71224"/>
    </inkml:brush>
  </inkml:definitions>
  <inkml:trace contextRef="#ctx0" brushRef="#br0">0 22 24575,'0'-3'0,"3"0"0,3 0 0,3 0 0,4 1 0,1 1 0,1 0 0,1 1 0,0 0 0,0 0 0,0 0 0,0 0 0,0 0 0,-5 1 0,-8-1 0,-7 0 0,-2-3 0,-1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37.002"/>
    </inkml:context>
    <inkml:brush xml:id="br0">
      <inkml:brushProperty name="width" value="0.05" units="cm"/>
      <inkml:brushProperty name="height" value="0.05" units="cm"/>
      <inkml:brushProperty name="color" value="#E71224"/>
    </inkml:brush>
  </inkml:definitions>
  <inkml:trace contextRef="#ctx0" brushRef="#br0">0 0 24575,'2'32'0,"10"61"0,-6-60 0,3 58 0,-11 0 0,3 67 0,-1-156 0,0 1 0,1-1 0,-1 0 0,1 1 0,-1-1 0,1 0 0,0 0 0,-1 1 0,1-1 0,1 0 0,-1 0 0,0 0 0,0 0 0,1 0 0,-1 0 0,1 0 0,-1-1 0,1 1 0,0 0 0,0-1 0,0 0 0,0 1 0,0-1 0,0 0 0,0 0 0,0 0 0,0 0 0,1 0 0,-1-1 0,0 1 0,1-1 0,-1 1 0,0-1 0,1 0 0,-1 0 0,0 0 0,1 0 0,-1 0 0,1-1 0,-1 1 0,0-1 0,0 1 0,1-1 0,-1 0 0,0 0 0,0 0 0,0 0 0,0-1 0,0 1 0,0 0 0,0-1 0,0 1 0,0-1 0,-1 0 0,1 0 0,-1 1 0,1-1 0,0-3 0,13-15 0,-2-1 0,-1-1 0,-1 0 0,0-1 0,-2 0 0,11-41 0,-13 39 0,18-44 0,-3 8 0,-22 61 0,0 0 0,0 0 0,0 0 0,0-1 0,0 1 0,0 0 0,0 0 0,0 0 0,0 0 0,0 0 0,0-1 0,1 1 0,-1 0 0,0 0 0,0 0 0,0 0 0,0 0 0,0 0 0,0 0 0,0-1 0,0 1 0,0 0 0,1 0 0,-1 0 0,0 0 0,0 0 0,0 0 0,0 0 0,0 0 0,0 0 0,1 0 0,-1 0 0,0 0 0,0-1 0,0 1 0,0 0 0,0 0 0,1 0 0,-1 0 0,0 0 0,0 0 0,0 1 0,0-1 0,0 0 0,1 0 0,-1 0 0,0 0 0,6 7 0,4 13 0,-1 9 0,0 0 0,-2 1 0,5 41 0,13 45 0,-24-110 0,1 0 0,0 0 0,1 0 0,-1 0 0,1-1 0,0 1 0,1-1 0,-1 0 0,7 7 0,-9-11 0,0 1 0,0-1 0,0 0 0,0 0 0,0 0 0,1 0 0,-1 0 0,0 0 0,1 0 0,-1 0 0,1 0 0,-1-1 0,1 1 0,-1 0 0,1-1 0,-1 1 0,1-1 0,0 0 0,-1 0 0,1 0 0,0 1 0,-1-2 0,1 1 0,0 0 0,-1 0 0,1 0 0,-1-1 0,1 1 0,0-1 0,-1 1 0,1-1 0,-1 0 0,1 1 0,-1-1 0,0 0 0,1 0 0,-1 0 0,0 0 0,1 0 0,0-2 0,3-4 0,0-1 0,0 0 0,-1 0 0,-1 0 0,1-1 0,-1 1 0,0-1 0,2-16 0,6-14 0,33-107 0,-40 118 0,0 0 0,-1 0 0,-2 0 0,-3-37 0,2 44 0,0 14 80,4 7-1525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6.654"/>
    </inkml:context>
    <inkml:brush xml:id="br0">
      <inkml:brushProperty name="width" value="0.05" units="cm"/>
      <inkml:brushProperty name="height" value="0.05" units="cm"/>
      <inkml:brushProperty name="color" value="#E71224"/>
    </inkml:brush>
  </inkml:definitions>
  <inkml:trace contextRef="#ctx0" brushRef="#br0">1 0 24575,'-1'75'0,"3"84"0,-2-151 0,2 1 0,-1-1 0,5 15 0,-5-21 0,0 0 0,0 0 0,0 1 0,0-1 0,0 0 0,1-1 0,-1 1 0,3 3 0,-3-5 0,0 1 0,-1 0 0,1-1 0,0 1 0,0-1 0,0 1 0,0-1 0,-1 0 0,1 1 0,0-1 0,0 0 0,0 0 0,0 1 0,0-1 0,0 0 0,0 0 0,0 0 0,0 0 0,0 0 0,2-1 0,-2 0-76,1 1 1,0-1-1,-1 0 0,1 0 0,-1 0 0,1-1 0,-1 1 0,1 0 1,-1-1-1,0 1 0,0 0 0,0-1 0,0 0 0,0 1 1,0-1-1,0 1 0,1-3 0,3-8-6750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7.086"/>
    </inkml:context>
    <inkml:brush xml:id="br0">
      <inkml:brushProperty name="width" value="0.05" units="cm"/>
      <inkml:brushProperty name="height" value="0.05" units="cm"/>
      <inkml:brushProperty name="color" value="#E71224"/>
    </inkml:brush>
  </inkml:definitions>
  <inkml:trace contextRef="#ctx0" brushRef="#br0">0 0 24575,'1'15'0,"0"0"0,5 20 0,-2-20 0,1 29 0,-4-30 0,5 26 0,-3-26 0,2 27 0,-5-29 0,-1-9 0,1-1 0,0 1 0,-1 0 0,1-1 0,1 1 0,-1 0 0,0-1 0,1 1 0,-1 0 0,1-1 0,1 4 0,-2-6 1,0 0 0,0 0 1,1 0-1,-1 0 0,0 0 0,0 0 0,0 0 0,0 0 0,1 0 0,-1 0 1,0 0-1,0 0 0,0 0 0,1 0 0,-1 0 0,0 0 0,0 0 0,0 0 1,0 0-1,1-1 0,-1 1 0,0 0 0,0 0 0,0 0 0,0 0 0,0 0 1,1 0-1,-1 0 0,0-1 0,0 1 0,0 0 0,0 0 0,0 0 0,0 0 0,0-1 1,1 1-1,-1 0 0,0 0 0,0 0 0,0 0 0,0-1 0,0 1 0,0 0 1,0 0-1,0 0 0,0-1 0,0 1 0,3-10-1420,-1 0-5407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7.510"/>
    </inkml:context>
    <inkml:brush xml:id="br0">
      <inkml:brushProperty name="width" value="0.05" units="cm"/>
      <inkml:brushProperty name="height" value="0.05" units="cm"/>
      <inkml:brushProperty name="color" value="#E71224"/>
    </inkml:brush>
  </inkml:definitions>
  <inkml:trace contextRef="#ctx0" brushRef="#br0">0 0 24575,'1'0'0,"0"1"0,0-1 0,0 0 0,0 0 0,0 1 0,0-1 0,0 0 0,0 1 0,0-1 0,0 1 0,0-1 0,0 1 0,0 0 0,0-1 0,-1 1 0,1 0 0,0 0 0,-1-1 0,1 1 0,0 0 0,-1 0 0,1 0 0,-1 0 0,1 1 0,9 28 0,-7-18 0,-3-11 0,25 83 0,-23-75 0,-1-1 0,0 1 0,0-1 0,-1 1 0,0-1 0,0 1 0,-1-1 0,-2 11 0,1-15-54,0 0 0,1 0 0,-1 0 0,-1 0-1,1 0 1,0 0 0,-1-1 0,0 1 0,-4 3 0,3-2-770,-2 3-6002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58.477"/>
    </inkml:context>
    <inkml:brush xml:id="br0">
      <inkml:brushProperty name="width" value="0.05" units="cm"/>
      <inkml:brushProperty name="height" value="0.05" units="cm"/>
      <inkml:brushProperty name="color" value="#E71224"/>
    </inkml:brush>
  </inkml:definitions>
  <inkml:trace contextRef="#ctx0" brushRef="#br0">1 0 24575,'1'0'0,"0"1"0,1-1 0,-1 0 0,0 0 0,0 1 0,0-1 0,0 1 0,0-1 0,0 1 0,0-1 0,0 1 0,0-1 0,0 1 0,0 0 0,0 0 0,-1 0 0,1-1 0,0 1 0,-1 0 0,1 0 0,0 0 0,-1 0 0,1 0 0,-1 0 0,1 0 0,0 2 0,1 3 0,-1 1 0,1-1 0,0 9 0,-1-8 0,6 22 0,-5-17 0,1 0 0,0 15 0,-1-12 0,4 22 0,-3-23 0,-1 0 0,1 14 0,-3 153 0,-1-83 0,1-84 0,-2-1 0,-3 19 0,-3 18 0,7-42 0,0 0 0,-1 0 0,0 0 0,0 0 0,-5 12 0,-2 4 0,5-9-26,3-12-96,1-1 0,-1 1 1,1-1-1,-1 1 0,0-1 1,0 1-1,0-1 0,0 0 0,0 0 1,-4 4-1,-2 1-6704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7:07.343"/>
    </inkml:context>
    <inkml:brush xml:id="br0">
      <inkml:brushProperty name="width" value="0.05" units="cm"/>
      <inkml:brushProperty name="height" value="0.05" units="cm"/>
      <inkml:brushProperty name="color" value="#E71224"/>
    </inkml:brush>
  </inkml:definitions>
  <inkml:trace contextRef="#ctx0" brushRef="#br0">220 1366 24575,'2110'0'0,"-2095"0"0,1 2 0,17 4 0,-16-3 0,26 1 0,-26-3 0,9-1 0,0 2 0,29 5 0,-37-4 0,1-2 0,29 0 0,6 1 0,-37 0 0,-1 1 0,23 7 0,-25-6 0,0 0 0,0-1 0,27 2 0,188-5 0,-101-1 0,-116 2 0,-1 0 0,22 5 0,-21-3 0,1-1 0,14 1 0,208-3 0,-113-1 0,-110 2 0,0 0 0,20 5 0,-20-3 0,1-1 0,14 1 0,197-2 0,-106-2 0,-106 1 0,-1 2 0,21 4 0,-19-4 0,0 1 0,14-1 0,76-3 0,42 3 0,-97 5 0,-32-4 0,29 3 0,34 1 0,-50-3 0,34 0 0,216-4 0,-264 0 0,0 2 0,19 3 0,-17-1 0,26 0 0,325-3 0,-178-2 0,-166 1 0,0 1 0,36 7 0,-24-3 0,0-2 0,73-3 0,-42-2 0,678 2 0,-734-1 0,0 0 0,-1-1 0,1-1 0,0 0 0,-1 0 0,20-10 0,17-5 0,-41 17 0,0-1 0,-1 0 0,1-1 0,-1 1 0,0-1 0,0 0 0,0 0 0,0 0 0,0-1 0,0 0 0,-1 0 0,0 0 0,0 0 0,0-1 0,4-6 0,-3 2 0,0 0 0,0-1 0,-1 1 0,0-1 0,-1 0 0,3-16 0,0 7 0,8-19 0,-11 31 0,1 0 0,-2 0 0,1-1 0,-1 0 0,2-9 0,11-65 0,-10 59 0,0-1 0,2-47 0,-7 60 0,-1-17 0,2 1 0,8-47 0,-5 39 0,0 1 0,-3-1 0,-2-42 0,-1 10 0,2 48 0,1 1 0,-1 0 0,-1 0 0,0 1 0,-1-1 0,-2 0 0,-6-24 0,-2 3 0,9 29 0,1 0 0,-2 1 0,1-1 0,-1 1 0,-7-12 0,-5-7 0,12 20 0,-1-1 0,-9-11 0,3 5 0,1 2 0,0 0 0,-1 0 0,-1 1 0,-22-18 0,29 27 0,1 1 0,-1 0 0,0 0 0,1 0 0,-1 1 0,-10-2 0,8 1 0,1 1 0,-1-1 0,-7-3 0,7 1 0,-2-1 0,0 1 0,-1 0 0,0 0 0,1 1 0,-1 0 0,0 0 0,-1 1 0,-16-1 0,5 2 0,-26-5 0,27 2 0,-29 0 0,32 5 0,0-2 0,0 0 0,-27-6 0,20 3 0,0 1 0,0 1 0,-1 1 0,-27 3 0,-4 0 0,35-3 0,-34-6 0,33 3 0,-31 0 0,39 3 0,-14 2 0,0-3 0,-37-5 0,30 2 0,-1 2 0,-71 3 0,41 2 0,-957-2 0,1013-1 0,0 0 0,0-1 0,-11-2 0,10 1 0,0 1 0,-17-2 0,-21 5 0,31-1 0,-1 0 0,1-1 0,-28-4 0,10-4 0,20 4 0,0 1 0,-1 1 0,-32-2 0,-199 6 0,237-2 0,1 0 0,-22-5 0,21 3 0,-1 1 0,-14-1 0,-40-5 0,46 5 0,-31-1 0,40 3 0,-1-1 0,-17-3 0,17 2 0,-27-2 0,-329 4 0,179 3 0,-1020-2 0,1199 0 0,-1 2 0,-20 4 0,20-4 0,-1 1 0,-14-1 0,-76-3 0,-42 3 0,103 5 0,30-4 0,1-1 0,-17 1 0,-11-2 0,10-1 0,0 1 0,-30 6 0,-18 1 0,-1-1 0,57-4 0,-1-1 0,-33-1 0,35-2 0,0 1 0,0 2 0,-23 3 0,23-1 0,-34 0 0,19-1 0,-6 4 0,29-4 0,1-1 0,-18 1 0,-29-4 0,-23 2 0,39 7 0,30-6 0,1 0 0,-17 2 0,15-4 0,0 2 0,0 0 0,0 0 0,1 1 0,-19 7 0,-10-1 0,36-8 0,0-1 0,-1 1 0,1 0 0,0 1 0,0-1 0,0 1 0,0 0 0,0 0 0,1 1 0,-1-1 0,1 1 0,-8 5 0,7-3 0,0-1 0,-1 0 0,-9 5 0,9-6 0,1 0 0,0 0 0,0 1 0,-7 6 0,-70 63 0,69-61 0,-10 13 0,-51 39 0,15-23 0,56-39 0,1 0 0,0 0 0,-1 1 0,1 0 0,0-1 0,0 1 0,0 0 0,0 0 0,1 0 0,-2 4 0,-12 38 0,8-22 0,-9 12 0,13-30 0,0 0 0,0 1 0,1-1 0,0 1 0,0-1 0,0 1 0,1 0 0,-2 9 0,3 47 0,0-43 0,0-1 0,0 1 0,-2 0 0,-5 21 0,4-26 0,1-1 0,0 1 0,1 0 0,1 0 0,0 0 0,3 21 0,2-1 0,15 47 0,-18-74 0,0 4 0,1-1 0,1 0 0,0 0 0,5 10 0,-4-12 0,-1-1 0,2 1 0,-1-1 0,1 0 0,0 0 0,0 0 0,1-1 0,12 9 0,-15-11 0,1 0 0,-1 0 0,0 0 0,0 1 0,-1 0 0,5 7 0,3 4 0,-9-13 18,0 1-1,0 0 0,0 0 1,0-1-1,-1 1 0,2 6 1,-2-5-231,0-1 1,0 0-1,1 0 1,-1-1 0,1 1-1,3 5 1,1-2-6614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08.159"/>
    </inkml:context>
    <inkml:brush xml:id="br0">
      <inkml:brushProperty name="width" value="0.05" units="cm"/>
      <inkml:brushProperty name="height" value="0.05" units="cm"/>
      <inkml:brushProperty name="color" value="#E71224"/>
    </inkml:brush>
  </inkml:definitions>
  <inkml:trace contextRef="#ctx0" brushRef="#br0">0 69 24575,'47'0'0,"-10"1"0,-1-1 0,0-2 0,64-12 0,-74 9 0,46-3 0,-44 6 0,40-8 0,-45 7 25,-1 0-1,34 0 1,-40 3-231,0-1 1,1 0-1,-1-1 1,0-1-1,0 0 0,18-7 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08.505"/>
    </inkml:context>
    <inkml:brush xml:id="br0">
      <inkml:brushProperty name="width" value="0.05" units="cm"/>
      <inkml:brushProperty name="height" value="0.05" units="cm"/>
      <inkml:brushProperty name="color" value="#E71224"/>
    </inkml:brush>
  </inkml:definitions>
  <inkml:trace contextRef="#ctx0" brushRef="#br0">199 0 24575,'0'18'0,"0"6"0,-5 48 0,3-64 0,1 0 0,-1 0 0,-1 0 0,1-1 0,-2 1 0,1-1 0,-1 1 0,0-1 0,-9 12 0,8-11 0,1-1 0,0 1 0,0 0 0,0 0 0,1 0 0,0 0 0,1 1 0,0-1 0,-1 13 0,1-9 0,-1 0 0,0 0 0,0 0 0,-7 12 0,-13 40 0,19-48 0,-1-1 0,-13 26 0,10-25 0,0 0 0,1 1 0,1 0 0,1 0 0,0 0 0,1 1 0,1 0 0,1-1 0,0 1 0,1 0 0,1 0 0,3 21 0,-3-39 0,0 1 0,0-1 0,0 1 0,0-1 0,0 0 0,0 1 0,0-1 0,0 1 0,0-1 0,1 0 0,-1 1 0,0-1 0,0 1 0,0-1 0,1 0 0,-1 1 0,0-1 0,0 0 0,1 1 0,-1-1 0,0 0 0,1 1 0,-1-1 0,0 0 0,1 0 0,-1 1 0,0-1 0,1 0 0,-1 0 0,1 0 0,-1 0 0,1 0 0,-1 1 0,0-1 0,1 0 0,-1 0 0,1 0 0,-1 0 0,1 0 0,-1 0 0,0 0 0,1 0 0,-1-1 0,1 1 0,-1 0 0,0 0 0,1 0 0,-1 0 0,1 0 0,-1-1 0,0 1 0,1 0 0,-1 0 0,0-1 0,1 1 0,-1 0 0,0-1 0,1 1 0,-1 0 0,0-1 0,0 1 0,1 0 0,-1-2 0,18-22 0,5-32-1365,-17 40-5461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08.871"/>
    </inkml:context>
    <inkml:brush xml:id="br0">
      <inkml:brushProperty name="width" value="0.05" units="cm"/>
      <inkml:brushProperty name="height" value="0.05" units="cm"/>
      <inkml:brushProperty name="color" value="#E71224"/>
    </inkml:brush>
  </inkml:definitions>
  <inkml:trace contextRef="#ctx0" brushRef="#br0">1 1 24575,'1'15'-177,"0"0"0,2-1-1,4 20 1,5 34 810,13 177-557,-12-139-76,-8-67 0,3 60 0,-9-75 0,1 29 0,0-49 0,0 0 0,1-1 0,0 1 0,0 0 0,0-1 0,0 1 0,0-1 0,0 1 0,1-1 0,3 7 0,-4-10 0,-1 0 0,0 0 0,0 0 0,1 0 0,-1 0 0,0 0 0,0 0 0,0 0 0,1 0 0,-1 0 0,0 0 0,0 0 0,0 0 0,1 0 0,-1 0 0,0 0 0,0 0 0,1 0 0,-1 0 0,0-1 0,0 1 0,0 0 0,1 0 0,-1 0 0,0 0 0,0 0 0,0 0 0,0-1 0,0 1 0,1 0 0,-1 0 0,0 0 0,0 0 0,0-1 0,0 1 0,0 0 0,0 0 0,0 0 0,1-1 0,-1 1 0,0 0 0,0 0 0,0-1 0,0 1 0,0 0 0,0 0 0,0 0 0,0-1 0,0 1 0,0 0 0,0 0 0,-1 0 0,1-1 0,0 1 0,0 0 0,3-16 0,-2-106-1365,-2 99-5461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09.226"/>
    </inkml:context>
    <inkml:brush xml:id="br0">
      <inkml:brushProperty name="width" value="0.05" units="cm"/>
      <inkml:brushProperty name="height" value="0.05" units="cm"/>
      <inkml:brushProperty name="color" value="#E71224"/>
    </inkml:brush>
  </inkml:definitions>
  <inkml:trace contextRef="#ctx0" brushRef="#br0">0 1 24575,'2'0'0,"-1"0"0,1 1 0,0-1 0,0 1 0,-1-1 0,1 1 0,-1 0 0,1-1 0,-1 1 0,1 0 0,-1 0 0,1 0 0,-1 0 0,0 1 0,1-1 0,-1 0 0,0 0 0,0 1 0,0-1 0,0 1 0,0-1 0,0 1 0,-1-1 0,1 1 0,0-1 0,0 3 0,11 49 0,-10-42 0,19 89 0,8 49 0,-18-95 0,2 0 0,26 66 0,-33-108-89,-3-18 260,-2-23-918,-1 25 47,0-15-6126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09.614"/>
    </inkml:context>
    <inkml:brush xml:id="br0">
      <inkml:brushProperty name="width" value="0.05" units="cm"/>
      <inkml:brushProperty name="height" value="0.05" units="cm"/>
      <inkml:brushProperty name="color" value="#E71224"/>
    </inkml:brush>
  </inkml:definitions>
  <inkml:trace contextRef="#ctx0" brushRef="#br0">0 104 24575,'1'-2'0,"-1"0"0,0 0 0,1 0 0,0 1 0,-1-1 0,1 0 0,0 0 0,0 0 0,0 1 0,0-1 0,0 1 0,1-1 0,-1 0 0,0 1 0,1 0 0,-1-1 0,1 1 0,-1 0 0,1 0 0,0 0 0,-1 0 0,1 0 0,0 0 0,0 1 0,0-1 0,0 0 0,2 1 0,6-3 0,0 0 0,0 1 0,18-1 0,113 4 0,-90 1 0,53-5 0,-36-11 0,-23 4 0,-45 10 1,0 0 0,0 0-1,1 0 1,-1 0 0,0 0 0,0 0-1,0-1 1,0 1 0,0 0 0,1 0-1,-1 0 1,0 0 0,0 0-1,0 0 1,0 0 0,0 0 0,0-1-1,0 1 1,1 0 0,-1 0 0,0 0-1,0 0 1,0 0 0,0 0 0,0-1-1,0 1 1,0 0 0,0 0-1,0 0 1,0 0 0,0-1 0,0 1-1,0 0 1,0 0 0,0 0 0,0 0-1,0-1 1,0 1 0,0 0-1,0 0 1,0 0 0,0 0 0,0 0-1,0-1 1,0 1 0,0 0 0,0 0-1,-1 0 1,1 0 0,0 0 0,0 0-1,0-1 1,0 1 0,0 0-1,0 0 1,-1 0 0,1 0 0,0 0-1,0 0 1,0 0 0,0 0 0,-1 0-1,-10-11-387,7 8-637,-6-6-5802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38.205"/>
    </inkml:context>
    <inkml:brush xml:id="br0">
      <inkml:brushProperty name="width" value="0.05" units="cm"/>
      <inkml:brushProperty name="height" value="0.05" units="cm"/>
      <inkml:brushProperty name="color" value="#E71224"/>
    </inkml:brush>
  </inkml:definitions>
  <inkml:trace contextRef="#ctx0" brushRef="#br0">1 0 24575,'4'0'0,"3"5"0,3 1 0,6 0 0,-1 4 0,3 0 0,2-2 0,-2 3 0,-4 4 0,-5-1-8191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09.957"/>
    </inkml:context>
    <inkml:brush xml:id="br0">
      <inkml:brushProperty name="width" value="0.05" units="cm"/>
      <inkml:brushProperty name="height" value="0.05" units="cm"/>
      <inkml:brushProperty name="color" value="#E71224"/>
    </inkml:brush>
  </inkml:definitions>
  <inkml:trace contextRef="#ctx0" brushRef="#br0">378 1 24575,'0'441'0,"1"-435"0,-2 1 0,1-1 0,-1 0 0,0 1 0,0-1 0,-1 0 0,0 1 0,0-1 0,-6 11 0,6-13 0,0-1 0,-1 1 0,0-1 0,1 0 0,-1 0 0,-1 0 0,1 0 0,0 0 0,-1-1 0,1 1 0,-1-1 0,0 0 0,0 0 0,0 0 0,-7 1 0,-18 5 0,0-1 0,0-2 0,-1 0 0,1-3 0,-1 0 0,0-2 0,-30-3 0,58 3 0,1 0 0,-1 0 0,1 0 0,-1-1 0,1 1 0,-1 0 0,1 0 0,-1-1 0,1 1 0,-1-1 0,1 0 0,-1 1 0,1-1 0,0 0 0,0 0 0,-1 0 0,1 0 0,0 0 0,0 0 0,0 0 0,0 0 0,0 0 0,0 0 0,0-1 0,0 1 0,-1-3 0,2 4 0,0-1 0,0 0 0,0 1 0,0-1 0,0 0 0,1 0 0,-1 1 0,0-1 0,0 1 0,0-1 0,1 0 0,-1 1 0,0-1 0,1 0 0,-1 1 0,0-1 0,1 1 0,-1-1 0,1 1 0,-1-1 0,2 0 0,0 0 0,0-1 0,0 1 0,0 0 0,0 0 0,0 0 0,0 0 0,1 1 0,-1-1 0,4 0 0,22-2 0,0 0 0,1 2 0,30 3 0,-33 0 0,1-2 0,0-1 0,49-7 0,-45 2 0,1 3 0,47-1 0,-3 1 0,-56 0-273,0 0 0,0-1 0,-1-1 0,20-7 0,-24 5-6553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0.349"/>
    </inkml:context>
    <inkml:brush xml:id="br0">
      <inkml:brushProperty name="width" value="0.05" units="cm"/>
      <inkml:brushProperty name="height" value="0.05" units="cm"/>
      <inkml:brushProperty name="color" value="#E71224"/>
    </inkml:brush>
  </inkml:definitions>
  <inkml:trace contextRef="#ctx0" brushRef="#br0">418 1 24575,'-2'0'0,"1"1"0,-1-1 0,1 1 0,0 0 0,-1 0 0,1 0 0,0 0 0,-1 0 0,1 0 0,0 0 0,0 0 0,0 0 0,0 0 0,0 1 0,-1 1 0,-16 28 0,13-23 0,-79 148 0,80-147 0,0 0 0,0 0 0,1 1 0,1 0 0,-3 16 0,3-15 0,0 1 0,-1-1 0,0 0 0,-5 11 0,-20 41 0,-22 45 0,44-96 22,1 1 1,0-1-1,-4 17 0,-11 27-1103,-65 121 932,69-138 1227,-10 19-1015,30-112-63,3 34-682,16-34-1,-16 39-6143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0.757"/>
    </inkml:context>
    <inkml:brush xml:id="br0">
      <inkml:brushProperty name="width" value="0.05" units="cm"/>
      <inkml:brushProperty name="height" value="0.05" units="cm"/>
      <inkml:brushProperty name="color" value="#E71224"/>
    </inkml:brush>
  </inkml:definitions>
  <inkml:trace contextRef="#ctx0" brushRef="#br0">0 76 24575,'15'-1'0,"-1"-1"0,1-1 0,-1 0 0,0-1 0,0 0 0,-1-1 0,19-10 0,-16 8 0,-1 1 0,1 0 0,1 1 0,-1 0 0,20-2 0,-30 6-97,6 0-325,0 0-1,25 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1.136"/>
    </inkml:context>
    <inkml:brush xml:id="br0">
      <inkml:brushProperty name="width" value="0.05" units="cm"/>
      <inkml:brushProperty name="height" value="0.05" units="cm"/>
      <inkml:brushProperty name="color" value="#E71224"/>
    </inkml:brush>
  </inkml:definitions>
  <inkml:trace contextRef="#ctx0" brushRef="#br0">143 0 24575,'-1'1'0,"0"-1"0,0 1 0,0-1 0,0 0 0,0 1 0,0 0 0,1-1 0,-1 1 0,0-1 0,0 1 0,1 0 0,-1 0 0,0-1 0,1 1 0,-1 0 0,0 0 0,1 0 0,0 0 0,-1 0 0,0 1 0,-11 28 0,6-14 0,-17 25 0,-11 27 0,17-28 0,10-26 0,1 0 0,1 1 0,0 0 0,1-1 0,-3 22 0,7-35 0,0 0 0,0 0 0,0 0 0,0 0 0,0 0 0,0 0 0,0 1 0,0-1 0,0 0 0,0 0 0,1 0 0,-1 0 0,1 0 0,-1 0 0,0 0 0,1 0 0,0 0 0,-1 0 0,1 0 0,0-1 0,-1 1 0,1 0 0,0 0 0,0 0 0,0-1 0,1 2 0,0-2 0,0 1 0,0 0 0,0 0 0,1-1 0,-1 0 0,0 1 0,0-1 0,1 0 0,-1 0 0,0 0 0,1 0 0,1-1 0,6-1 0,0 0 0,0-1 0,0-1 0,17-7 0,82-56 0,-100 61 0,-1 2 0,-1-1 0,1 1 0,0 1 0,0 0 0,1 0 0,9-2 0,-16 5 0,0-1 0,-1 1 0,1 0 0,0 0 0,-1 1 0,1-1 0,0 0 0,-1 1 0,1-1 0,0 1 0,-1-1 0,1 1 0,-1-1 0,1 1 0,-1 0 0,1 0 0,-1 0 0,0 0 0,1 0 0,-1 0 0,0 1 0,0-1 0,0 0 0,0 1 0,0-1 0,0 0 0,0 1 0,0-1 0,0 1 0,-1-1 0,1 1 0,-1 0 0,1-1 0,-1 1 0,0 0 0,0-1 0,1 1 0,-1 2 0,3 25 0,-1-1 0,-2 1 0,-3 37 0,0 6 0,3-66 0,0 0 0,0 0 0,-1-1 0,0 1 0,0 0 0,-1-1 0,1 1 0,-1 0 0,0-1 0,-1 0 0,1 0 0,-1 1 0,0-1 0,-7 8 0,6-10 0,1 0 0,-1 0 0,1 0 0,-1 0 0,0-1 0,0 1 0,0-1 0,0 0 0,-1 0 0,1-1 0,0 0 0,-1 1 0,0-1 0,1-1 0,-1 1 0,1-1 0,-1 1 0,0-1 0,-4-1 0,6 1 0,1-1 0,-1 1 0,1-1 0,-1 0 0,1 1 0,0-1 0,-1 0 0,1 0 0,0-1 0,0 1 0,-1 0 0,1-1 0,0 1 0,0-1 0,1 0 0,-1 0 0,0 0 0,1 0 0,-1 0 0,1 0 0,-1 0 0,1 0 0,0 0 0,0-1 0,0 1 0,0 0 0,1-1 0,-1 1 0,1-1 0,-1-4 0,-1-9 0,1 0 0,0 0 0,4-30 0,-2 22 0,0-1-1365,0 4-5461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1.497"/>
    </inkml:context>
    <inkml:brush xml:id="br0">
      <inkml:brushProperty name="width" value="0.05" units="cm"/>
      <inkml:brushProperty name="height" value="0.05" units="cm"/>
      <inkml:brushProperty name="color" value="#E71224"/>
    </inkml:brush>
  </inkml:definitions>
  <inkml:trace contextRef="#ctx0" brushRef="#br0">1 0 24575,'0'39'0,"3"86"0,-1-107 0,1 0 0,0 0 0,1 0 0,13 31 0,-13-36-195,-1-1 0,1 0 0,-2 1 0,0-1 0,0 1 0,-1 18 0,-1-10-6631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1.868"/>
    </inkml:context>
    <inkml:brush xml:id="br0">
      <inkml:brushProperty name="width" value="0.05" units="cm"/>
      <inkml:brushProperty name="height" value="0.05" units="cm"/>
      <inkml:brushProperty name="color" value="#E71224"/>
    </inkml:brush>
  </inkml:definitions>
  <inkml:trace contextRef="#ctx0" brushRef="#br0">1 36 24575,'20'-2'0,"1"0"0,-1-1 0,36-11 0,-4 2 0,-51 11 0,1 1 0,-1-1 0,1 1 0,0 0 0,-1-1 0,1 1 0,0 0 0,-1 0 0,1 0 0,-1 0 0,1 1 0,0-1 0,-1 0 0,1 0 0,-1 1 0,1-1 0,-1 1 0,1 0 0,-1-1 0,1 1 0,2 2 0,-4-2 0,1 0 0,0 0 0,-1 1 0,0-1 0,1 0 0,-1 1 0,0-1 0,1 0 0,-1 0 0,0 1 0,0-1 0,0 0 0,0 1 0,0-1 0,0 0 0,-1 1 0,1-1 0,0 0 0,-1 1 0,0 1 0,-3 5 0,0 1 0,0-1 0,-1 0 0,0 0 0,0 0 0,-8 8 0,-63 59-1365,67-63-5461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2.272"/>
    </inkml:context>
    <inkml:brush xml:id="br0">
      <inkml:brushProperty name="width" value="0.05" units="cm"/>
      <inkml:brushProperty name="height" value="0.05" units="cm"/>
      <inkml:brushProperty name="color" value="#E71224"/>
    </inkml:brush>
  </inkml:definitions>
  <inkml:trace contextRef="#ctx0" brushRef="#br0">0 124 24575,'18'-1'0,"0"-1"0,-1-1 0,21-5 0,17-4 0,45-11 0,-75 16 0,1 1 0,-1 1 0,45-3 0,-55 7 0,0 0 0,-1-1 0,1-1 0,0 0 0,-1-1 0,1-1 0,18-8 0,-33 12 0,1 1 0,-1 0 0,1 0 0,-1 0 0,1 0 0,-1 0 0,1-1 0,-1 1 0,1 0 0,-1 0 0,0-1 0,1 1 0,-1 0 0,0-1 0,1 1 0,-1 0 0,0-1 0,1 1 0,-1-1 0,0 1 0,1 0 0,-1-1 0,0 1 0,0-1 0,0 1 0,1-2 0,-12-3 0,-21 4 0,26 1 0,0 1 0,0-1 0,1 1 0,-1 1 0,0-1 0,1 1 0,-1 0 0,1 0 0,-1 0 0,1 1 0,0 0 0,0 0 0,0 0 0,1 1 0,-1-1 0,1 1 0,0 0 0,0 1 0,0-1 0,0 1 0,1-1 0,0 1 0,0 0 0,0 1 0,0-1 0,1 0 0,-3 11 0,-8 24 0,2-3 0,0 0 0,-5 43 0,11-55 0,0 1 0,-11 25 0,-4 18 0,12-39 0,-21 48 0,18-51 0,1 0 0,-7 32 0,8-25 0,-1-1 0,-20 42 0,28-70 0,-6 9 0,3-14 0,4-2 0,1 1 0,-1-1 0,1 0 0,0 0 0,0 1 0,0-1 0,0 0 0,0 0 0,0 1 0,1-1 0,-1 0 0,1-2 0,10-28 0,15-33 0,-20 51 0,26-43 0,-4 12 0,-18 27-1365,-1 3-5461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2.745"/>
    </inkml:context>
    <inkml:brush xml:id="br0">
      <inkml:brushProperty name="width" value="0.05" units="cm"/>
      <inkml:brushProperty name="height" value="0.05" units="cm"/>
      <inkml:brushProperty name="color" value="#E71224"/>
    </inkml:brush>
  </inkml:definitions>
  <inkml:trace contextRef="#ctx0" brushRef="#br0">2 0 24575,'-2'79'0,"4"87"0,-2-163 0,1 0 0,-1 1 0,1-1 0,0 0 0,-1 1 0,2-1 0,-1 0 0,0 0 0,0 0 0,1 0 0,0 0 0,0 0 0,0 0 0,0-1 0,0 1 0,0-1 0,1 1 0,-1-1 0,1 0 0,-1 0 0,1 0 0,0 0 0,0 0 0,5 2 0,-2-2 0,0-1 0,0 1 0,1-1 0,-1 0 0,0-1 0,0 1 0,1-1 0,-1-1 0,0 1 0,1-1 0,-1 0 0,10-3 0,-2 1 0,0-2 0,0 1 0,-1-2 0,1 0 0,-1 0 0,0-1 0,-1-1 0,0 0 0,0-1 0,-1 0 0,11-11 0,-15 13 0,0 0 0,-1-1 0,0 0 0,0 0 0,-1 0 0,0 0 0,7-18 0,-11 24 0,0 0 0,-1 0 0,1 0 0,-1 0 0,1 0 0,-1 0 0,0-1 0,0 1 0,0 0 0,0 0 0,0 0 0,0 0 0,0-1 0,-1 1 0,1 0 0,-1 0 0,0 0 0,0 0 0,1 0 0,-1 0 0,-1 0 0,1 1 0,0-1 0,0 0 0,-1 0 0,1 1 0,-1-1 0,1 1 0,-1-1 0,1 1 0,-1 0 0,0 0 0,0 0 0,0 0 0,0 0 0,0 0 0,0 0 0,0 0 0,0 1 0,0-1 0,0 1 0,-3-1 0,-4 0 0,1 0 0,-1 0 0,0 1 0,0 0 0,0 0 0,1 1 0,-1 0 0,0 1 0,1 0 0,-1 0 0,1 1 0,-1 0 0,1 1 0,0 0 0,1 0 0,-1 0 0,1 1 0,-13 10 0,4-4 0,1 0 0,-19 7 0,7-3 0,11-7-1365,1-2-5461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3.089"/>
    </inkml:context>
    <inkml:brush xml:id="br0">
      <inkml:brushProperty name="width" value="0.05" units="cm"/>
      <inkml:brushProperty name="height" value="0.05" units="cm"/>
      <inkml:brushProperty name="color" value="#E71224"/>
    </inkml:brush>
  </inkml:definitions>
  <inkml:trace contextRef="#ctx0" brushRef="#br0">1 0 24575,'0'4'0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3.466"/>
    </inkml:context>
    <inkml:brush xml:id="br0">
      <inkml:brushProperty name="width" value="0.05" units="cm"/>
      <inkml:brushProperty name="height" value="0.05" units="cm"/>
      <inkml:brushProperty name="color" value="#E71224"/>
    </inkml:brush>
  </inkml:definitions>
  <inkml:trace contextRef="#ctx0" brushRef="#br0">75 1 24575,'-1'0'0,"0"1"0,0-1 0,0 0 0,0 1 0,0-1 0,1 0 0,-1 1 0,0 0 0,0-1 0,1 1 0,-1-1 0,0 1 0,1 0 0,-1-1 0,0 1 0,1 0 0,-1 0 0,1 0 0,-1-1 0,1 1 0,0 0 0,-1 0 0,1 0 0,-1 2 0,-7 30 0,5-17 0,-8 12 0,2 1 0,2 0 0,0 0 0,2 1 0,-2 52 0,8 31 0,-1-113 1,0-1 0,0 1-1,0 0 1,0 0-1,0 0 1,0 0 0,0 0-1,0 0 1,0 0 0,0 0-1,0 0 1,1 0 0,-1 0-1,0 0 1,0 0 0,0 0-1,0 0 1,0 0 0,0 0-1,0 0 1,0 0 0,0 0-1,0 0 1,0 0-1,0 0 1,1 0 0,-1 0-1,0 0 1,0 0 0,0 0-1,0 0 1,0 0 0,0 0-1,0 0 1,0 0 0,5-13-161,-2 4-1069,2-5-5597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38.751"/>
    </inkml:context>
    <inkml:brush xml:id="br0">
      <inkml:brushProperty name="width" value="0.05" units="cm"/>
      <inkml:brushProperty name="height" value="0.05" units="cm"/>
      <inkml:brushProperty name="color" value="#E71224"/>
    </inkml:brush>
  </inkml:definitions>
  <inkml:trace contextRef="#ctx0" brushRef="#br0">1 0 24575,'0'5'0,"0"6"0,4 1 0,3 3 0,3-1 0,6-2 0,4-4 0,-1 1 0,1 0 0,-3 3 0,-5-1-8191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3.808"/>
    </inkml:context>
    <inkml:brush xml:id="br0">
      <inkml:brushProperty name="width" value="0.05" units="cm"/>
      <inkml:brushProperty name="height" value="0.05" units="cm"/>
      <inkml:brushProperty name="color" value="#E71224"/>
    </inkml:brush>
  </inkml:definitions>
  <inkml:trace contextRef="#ctx0" brushRef="#br0">1 1 24575,'1'0'0,"0"1"0,0-1 0,0 1 0,0-1 0,0 1 0,0-1 0,0 1 0,0 0 0,0-1 0,0 1 0,0 0 0,-1 0 0,1 0 0,0 0 0,-1 0 0,1 0 0,0 0 0,-1 0 0,1 0 0,-1 0 0,0 0 0,1 0 0,-1 0 0,0 0 0,1 0 0,-1 0 0,0 3 0,4 35 0,-3-34 0,-1 1 0,1 11 0,0 0 0,1 0 0,7 28 0,-7-40 0,0 1 0,1-1 0,-1 0 0,1 1 0,0-1 0,0-1 0,1 1 0,-1 0 0,1-1 0,0 0 0,0 0 0,1 0 0,-1 0 0,9 5 0,-4-3 0,0 0 0,1-1 0,-1 0 0,1 0 0,0-1 0,1 0 0,-1-1 0,0 0 0,1-1 0,0 0 0,0 0 0,15-1 0,12 0 0,-22 1 0,-1-1 0,0-1 0,0-1 0,1 0 0,-1-1 0,0 0 0,27-9 0,-40 11 0,-1 0 0,0-1 0,0 1 0,0 0 0,0-1 0,0 1 0,0-1 0,0 0 0,0 1 0,0-1 0,0 0 0,-1 1 0,1-1 0,0 0 0,0 0 0,-1 0 0,1 0 0,0 0 0,-1 0 0,1 0 0,-1 0 0,1 0 0,-1 0 0,1 0 0,-1 0 0,0 0 0,0 0 0,0 0 0,1-1 0,-1 1 0,0 0 0,0 0 0,-1 0 0,1 0 0,0 0 0,0-1 0,0 1 0,-1 0 0,1 0 0,-1 0 0,1 0 0,-1-1 0,-4-5 0,1 1 0,-1 0 0,0 0 0,-1 0 0,-7-7 0,-7-7 0,-83-125-1365,94 130-5461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4.183"/>
    </inkml:context>
    <inkml:brush xml:id="br0">
      <inkml:brushProperty name="width" value="0.05" units="cm"/>
      <inkml:brushProperty name="height" value="0.05" units="cm"/>
      <inkml:brushProperty name="color" value="#E71224"/>
    </inkml:brush>
  </inkml:definitions>
  <inkml:trace contextRef="#ctx0" brushRef="#br0">0 0 24575,'4'0'0,"2"5"0,-1 4 0,3 2 0,1 2 0,2 0 0,0 1 0,1-1 0,0 1 0,1-3 0,3-1 0,3-4 0,-2-3-8191</inkml:trace>
  <inkml:trace contextRef="#ctx0" brushRef="#br0" timeOffset="1">268 0 24575,'4'5'0,"6"0"0,1 4 0,-1 5 0,1 0 0,-1 1 0,-1 3 0,0 2 0,4-2 0,0 0 0,-3 1 0,-3 2 0,1-4 0,5-3 0,3-5 0,3-4 0,-1-3-8191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4.715"/>
    </inkml:context>
    <inkml:brush xml:id="br0">
      <inkml:brushProperty name="width" value="0.05" units="cm"/>
      <inkml:brushProperty name="height" value="0.05" units="cm"/>
      <inkml:brushProperty name="color" value="#E71224"/>
    </inkml:brush>
  </inkml:definitions>
  <inkml:trace contextRef="#ctx0" brushRef="#br0">1 28 24575,'27'-10'0,"-3"1"0,22 4 0,1 1 0,86 6 0,-42 0 0,-28-2 0,-103 68 0,35-57 0,0 0 0,1 0 0,0 1 0,1 0 0,1-1 0,0 1 0,-1 18 0,4 91 0,2-53 0,-3 245 0,9-341-1365,-3 13-5461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5.058"/>
    </inkml:context>
    <inkml:brush xml:id="br0">
      <inkml:brushProperty name="width" value="0.05" units="cm"/>
      <inkml:brushProperty name="height" value="0.05" units="cm"/>
      <inkml:brushProperty name="color" value="#E71224"/>
    </inkml:brush>
  </inkml:definitions>
  <inkml:trace contextRef="#ctx0" brushRef="#br0">1 0 24575,'4'0'0,"6"0"0,5 0 0,4 0 0,-5 0 0,-9 0 0,-10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5.436"/>
    </inkml:context>
    <inkml:brush xml:id="br0">
      <inkml:brushProperty name="width" value="0.05" units="cm"/>
      <inkml:brushProperty name="height" value="0.05" units="cm"/>
      <inkml:brushProperty name="color" value="#E71224"/>
    </inkml:brush>
  </inkml:definitions>
  <inkml:trace contextRef="#ctx0" brushRef="#br0">0 1 24575,'1'0'0,"1"1"0,-1-1 0,0 1 0,0 0 0,0-1 0,0 1 0,0 0 0,0 0 0,0-1 0,-1 1 0,1 0 0,0 0 0,0 0 0,-1 0 0,1 0 0,0 0 0,-1 0 0,1 1 0,-1-1 0,1 1 0,11 31 0,-8-24 0,0 5 0,0 0 0,0 1 0,-2-1 0,0 1 0,1 17 0,-5 78 0,0-42 0,1-40 0,0-17 0,0 0 0,1 0 0,1 0 0,2 19 0,-2-27 0,0-1 0,-1 0 0,1 1 0,0-1 0,0 0 0,0 0 0,0 0 0,1 0 0,-1 0 0,0 0 0,1 0 0,0 0 0,-1 0 0,1-1 0,0 1 0,0-1 0,0 1 0,0-1 0,0 0 0,0 0 0,0 1 0,0-2 0,1 1 0,-1 0 0,0 0 0,4 0 0,14 0 0,-1 0 0,1-2 0,-1 0 0,1-1 0,-1-1 0,0 0 0,0-2 0,0 0 0,28-13 0,-42 16 0,0 1 0,-1-1 0,0-1 0,1 1 0,-1-1 0,0 1 0,0-1 0,-1 0 0,1-1 0,-1 1 0,1-1 0,-1 1 0,0-1 0,0 0 0,3-6 0,-4 3 0,1 0 0,-1-1 0,0 1 0,0-1 0,-1 1 0,0-1 0,-1 0 0,0-14 0,-1-27-1365,0 28-5461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5.797"/>
    </inkml:context>
    <inkml:brush xml:id="br0">
      <inkml:brushProperty name="width" value="0.05" units="cm"/>
      <inkml:brushProperty name="height" value="0.05" units="cm"/>
      <inkml:brushProperty name="color" value="#E71224"/>
    </inkml:brush>
  </inkml:definitions>
  <inkml:trace contextRef="#ctx0" brushRef="#br0">0 0 24575,'3'0'0,"-1"1"0,0 0 0,0-1 0,0 1 0,0 0 0,-1 0 0,1 0 0,0 0 0,0 0 0,0 1 0,-1-1 0,1 1 0,-1-1 0,1 1 0,-1-1 0,1 1 0,-1 0 0,0-1 0,0 1 0,1 2 0,19 40 0,-16-23 0,0 0 0,-1 0 0,-1 1 0,-1-1 0,0 1 0,-2-1 0,-4 32 0,2-15 0,4 41 0,-2-77 0,0-1 0,0 1 0,0-1 0,0 0 0,0 1 0,0-1 0,1 1 0,-1-1 0,1 0 0,-1 1 0,1-1 0,-1 0 0,1 0 0,0 1 0,0-1 0,-1 0 0,1 0 0,2 2 0,3-8 0,-1-13 0,-2-17-250,-3-38-1,0 57-613,0-7-5962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6.155"/>
    </inkml:context>
    <inkml:brush xml:id="br0">
      <inkml:brushProperty name="width" value="0.05" units="cm"/>
      <inkml:brushProperty name="height" value="0.05" units="cm"/>
      <inkml:brushProperty name="color" value="#E71224"/>
    </inkml:brush>
  </inkml:definitions>
  <inkml:trace contextRef="#ctx0" brushRef="#br0">26 4 24575,'55'-1'0,"-34"-1"0,1 2 0,-1 0 0,1 1 0,28 6 0,-46-6 0,-1 0 0,0 0 0,0 1 0,0-1 0,0 1 0,0-1 0,0 1 0,-1 0 0,1 0 0,0 1 0,-1-1 0,0 0 0,1 1 0,-1 0 0,0-1 0,0 1 0,-1 0 0,1 0 0,0 0 0,-1 0 0,0 0 0,0 0 0,0 1 0,0-1 0,0 0 0,0 5 0,1 10 0,-1 1 0,-1-1 0,-3 34 0,0-12 0,2 180 0,1-217-92,0-2-6,0 1 0,0-1 0,0 1 0,0 0 0,0-1 0,0 1 0,-1-1 1,1 1-1,0-1 0,-1 1 0,1-1 0,-3 4 0</inkml:trace>
  <inkml:trace contextRef="#ctx0" brushRef="#br0" timeOffset="1">197 30 24575,'0'3'0,"-4"128"0,2-111 0,-1 1 0,-2 0 0,0-1 0,-9 25 0,10-32 0,0 1 0,1-1 0,-2 17 0,4-19 0,-1 1 0,0 0 0,-1-1 0,-9 22 0,-65 143 0,67-148 0,9-23 0,0-1 0,-1 0 0,1 1 0,-1-1 0,0 0 0,0 0 0,0 0 0,-1 0 0,0 0 0,-3 4 0,5-7 0,1-1 0,0 0 0,0 0 0,0 0 0,-1 0 0,1 0 0,0 0 0,0 0 0,0 0 0,0 0 0,-1 0 0,1 0 0,0 0 0,0 0 0,0 0 0,-1 0 0,1 0 0,0 0 0,0 0 0,0 0 0,-1 0 0,1 0 0,0 0 0,0 0 0,0 0 0,-1 0 0,1 0 0,0 0 0,0 0 0,0-1 0,0 1 0,-1 0 0,1 0 0,0 0 0,0 0 0,0 0 0,0-1 0,0 1 0,0 0 0,0 0 0,-1 0 0,1 0 0,0-1 0,0 1 0,-4-15 0,1-15 0,3-46-1365,0 53-5461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6.486"/>
    </inkml:context>
    <inkml:brush xml:id="br0">
      <inkml:brushProperty name="width" value="0.05" units="cm"/>
      <inkml:brushProperty name="height" value="0.05" units="cm"/>
      <inkml:brushProperty name="color" value="#E71224"/>
    </inkml:brush>
  </inkml:definitions>
  <inkml:trace contextRef="#ctx0" brushRef="#br0">1 0 24575,'25'24'0,"-16"-17"0,-1 0 0,-1 0 0,0 1 0,8 11 0,11 15 0,43 44 0,17 22 0,-86-99 0,1 0 0,-1-1 0,1 1 0,-1 0 0,1-1 0,-1 1 0,1 0 0,0-1 0,-1 1 0,1 0 0,0-1 0,-1 1 0,1-1 0,0 1 0,0-1 0,0 0 0,-1 1 0,1-1 0,0 0 0,0 1 0,0-1 0,0 0 0,0 0 0,0 0 0,-1 0 0,1 0 0,0 0 0,2 0 0,-2-1 0,1 0 0,-1 0 0,0 0 0,1 0 0,-1 0 0,0 0 0,1 0 0,-1-1 0,0 1 0,0 0 0,0-1 0,0 1 0,1-3 0,2-5 0,0 0 0,-1 1 0,0-1 0,3-15 0,-1-21-1365,-5 24-5461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6.846"/>
    </inkml:context>
    <inkml:brush xml:id="br0">
      <inkml:brushProperty name="width" value="0.05" units="cm"/>
      <inkml:brushProperty name="height" value="0.05" units="cm"/>
      <inkml:brushProperty name="color" value="#E71224"/>
    </inkml:brush>
  </inkml:definitions>
  <inkml:trace contextRef="#ctx0" brushRef="#br0">1 1 24575,'-1'30'0,"2"-1"0,0 1 0,3 0 0,0-1 0,13 46 0,-10-52 0,-1 1 0,4 38 0,-10-62 0,0 0 0,0 0 0,0 0 0,0 0 0,0-1 0,0 1 0,0 0 0,0 0 0,0 0 0,1 0 0,-1 0 0,0 0 0,0 0 0,0 0 0,0 0 0,0 0 0,0 0 0,0 0 0,0 0 0,1 0 0,-1 0 0,0 0 0,0 0 0,0 0 0,0 0 0,0 0 0,0 0 0,0 0 0,0 0 0,0 0 0,1 0 0,-1 0 0,0 0 0,0 1 0,0-1 0,0 0 0,0 0 0,0 0 0,0 0 0,0 0 0,0 0 0,0 0 0,0 0 0,0 0 0,0 0 0,1 1 0,-1-1 0,0 0 0,0 0 0,0 0 0,0 0 0,0 0 0,0 0 0,0 0 0,0 0 0,0 0 0,0 1 0,0-1 0,0 0 0,0 0 0,0 0 0,0 0 0,0 0 0,-1 0 0,1 0 0,0 0 0,0 1 0,6-13 0,4-16 0,5-95-1365,-10 101-5461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17.208"/>
    </inkml:context>
    <inkml:brush xml:id="br0">
      <inkml:brushProperty name="width" value="0.05" units="cm"/>
      <inkml:brushProperty name="height" value="0.05" units="cm"/>
      <inkml:brushProperty name="color" value="#E71224"/>
    </inkml:brush>
  </inkml:definitions>
  <inkml:trace contextRef="#ctx0" brushRef="#br0">150 0 24575,'0'0'0,"1"0"0,0 1 0,-1-1 0,1 0 0,0 1 0,-1-1 0,1 0 0,-1 1 0,1-1 0,0 1 0,-1-1 0,1 1 0,-1-1 0,0 1 0,1-1 0,-1 1 0,1 0 0,-1-1 0,0 1 0,1-1 0,-1 1 0,0 0 0,0-1 0,1 2 0,5 21 0,-5-15 0,7 17 0,-1 1 0,-2 0 0,0 0 0,1 48 0,-6-57 0,-1 11 0,2-1 0,0 1 0,12 53 0,-2-35 0,-3 0 0,-1 1 0,-2 0 0,-1 51 0,-3 14 0,-4 92 0,3-201 0,0-1 0,-1 0 0,1 0 0,-1 0 0,1 0 0,-1 0 0,0 0 0,0 0 0,0 0 0,0 0 0,0 0 0,0 0 0,-1 0 0,1-1 0,-1 1 0,1 0 0,-1-1 0,-2 3 0,0-2 0,0 0 0,0 0 0,0 0 0,0-1 0,0 1 0,0-1 0,0 0 0,-1 0 0,-3 0 0,-10 0 0,0-1 0,0 0 0,-28-5 0,43 5 0,-58-16-1365,45 11-5461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39.360"/>
    </inkml:context>
    <inkml:brush xml:id="br0">
      <inkml:brushProperty name="width" value="0.05" units="cm"/>
      <inkml:brushProperty name="height" value="0.05" units="cm"/>
      <inkml:brushProperty name="color" value="#E71224"/>
    </inkml:brush>
  </inkml:definitions>
  <inkml:trace contextRef="#ctx0" brushRef="#br0">0 30 24575,'17'-1'0,"-1"0"0,0-2 0,24-6 0,-21 5 0,0 0 0,20-2 0,149 5 28,-108 2-1421,-69-1-5433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29:35.161"/>
    </inkml:context>
    <inkml:brush xml:id="br0">
      <inkml:brushProperty name="width" value="0.05" units="cm"/>
      <inkml:brushProperty name="height" value="0.05" units="cm"/>
      <inkml:brushProperty name="color" value="#E71224"/>
    </inkml:brush>
  </inkml:definitions>
  <inkml:trace contextRef="#ctx0" brushRef="#br0">0 1 24575,'24'0'0,"0"2"0,0 0 0,35 9 0,-45-9 0,1 2 0,-1 0 0,0 1 0,0 0 0,25 14 0,-26-13 0,-1 0 0,1-1 0,1-1 0,14 4 0,23 8 0,112 37 0,-144-45 0,-1 0 0,0 2 0,-1 0 0,0 1 0,-1 0 0,24 22 0,-16-13 0,42 26 0,-10-4 0,-6-4 0,44 23 0,-84-53 0,-1 1 0,0 0 0,12 15 0,-11-12 0,71 98 0,-43-56 0,27 30 0,-37-52 0,-2 2 0,-2 1 0,22 42 0,-42-70 0,0-1 0,1 1 0,0 0 0,10 9 0,-10-11 0,0 0 0,0 1 0,-1-1 0,0 1 0,0 0 0,0 0 0,4 10 0,6 22 0,2 0 0,22 37 0,-9-35 0,4 9 0,20 65 0,-49-104 0,1-1 0,1 0 0,12 16 0,-12-17 0,1 1 0,-1 0 0,9 19 0,69 148 0,-10-24 0,-56-104 0,-14-36 0,1 0 0,-1 0 0,2 0 0,0 0 0,10 15 0,-10-19 0,-2 1 0,1-1 0,-1 1 0,0 0 0,-1 0 0,3 13 0,13 29 0,42 104 0,-52-130 0,-1 0 0,-1 1 0,5 33 0,-3-16 0,12 19 0,-16-51 0,-1 1 0,0-1 0,-1 1 0,0 0 0,2 16 0,-2 3 0,2 0 0,11 33 0,-9-38 0,-1 1 0,-1 0 0,1 35 0,-4-38 0,1 1 0,7 25 0,-1-2 0,-3-20 0,11 34 0,-10-43 0,-2 0 0,0 1 0,-1-1 0,1 33 0,-4-27 0,0 0 0,2 0 0,7 33 0,-4-19 0,-1 0 0,-2 0 0,-2 1 0,-4 45 0,1 5 0,2 276 0,-1-348 0,-1 0 0,-1-1 0,-4 18 0,2-16 0,2 0 0,-2 26 0,4 18 0,2-33 0,-2 0 0,-1 0 0,-9 47 0,7-56-341,1 1 0,0 0-1,2 23 1,1-24-6485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29:36.214"/>
    </inkml:context>
    <inkml:brush xml:id="br0">
      <inkml:brushProperty name="width" value="0.05" units="cm"/>
      <inkml:brushProperty name="height" value="0.05" units="cm"/>
      <inkml:brushProperty name="color" value="#E71224"/>
    </inkml:brush>
  </inkml:definitions>
  <inkml:trace contextRef="#ctx0" brushRef="#br0">2 0 24575,'0'9'0,"-1"10"0,1 0 0,0 1 0,2-1 0,0 0 0,1 0 0,1 0 0,1-1 0,13 35 0,57 78 0,-17-34 0,-53-86 0,1 0 0,0 0 0,1-1 0,0 0 0,0 0 0,1 0 0,1-1 0,-1-1 0,18 14 0,5 1 0,-27-19 0,-1-1 0,0 0 0,1 0 0,0-1 0,0 1 0,0-1 0,0 0 0,0 0 0,0 0 0,0 0 0,1-1 0,-1 1 0,0-1 0,1 0 0,0-1 0,-1 1 0,1-1 0,-1 0 0,1 0 0,-1 0 0,9-2 0,-6 0 0,0-1 0,-1 1 0,1-1 0,0-1 0,-1 1 0,0-1 0,0 0 0,0 0 0,-1-1 0,1 0 0,-1 0 0,0 0 0,-1-1 0,6-7 0,7-11 0,-2-1 0,15-34 0,-8 15 0,-6 11 0,16-47 0,-24 56 0,-7 22-151,0-1-1,0 1 0,-1-1 0,0 1 1,1-1-1,-1 0 0,0 1 1,-1-6-1,-1-4-6674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01.359"/>
    </inkml:context>
    <inkml:brush xml:id="br0">
      <inkml:brushProperty name="width" value="0.05" units="cm"/>
      <inkml:brushProperty name="height" value="0.05" units="cm"/>
      <inkml:brushProperty name="color" value="#F6630D"/>
    </inkml:brush>
  </inkml:definitions>
  <inkml:trace contextRef="#ctx0" brushRef="#br0">143 1 24575,'2'14'0,"-1"-1"0,2 1 0,0 0 0,1-1 0,0 1 0,1-1 0,12 23 0,-8-18 0,-1 1 0,9 34 0,-14-41 0,1 0 0,1 0 0,7 14 0,-8-17 0,0 0 0,0 0 0,-1 0 0,0 0 0,0 0 0,-1 0 0,1 11 0,-1 271 0,-4-142 0,2 487 0,-2-618 0,0 0 0,-1 0 0,0 0 0,-12 32 0,8-29 0,1 1 0,-5 34 0,6-21 0,-18 60 0,2-9 0,14-61 0,0-1 0,-2-1 0,-1 1 0,-1-2 0,-1 1 0,-16 22 0,28-44 3,0 0 0,-1 1 0,1-1-1,-1 0 1,0 0 0,1 0 0,-1 0 0,0 0-1,0 0 1,0 0 0,0 0 0,0 0-1,0-1 1,0 1 0,0 0 0,0 0 0,0-1-1,0 1 1,0-1 0,0 1 0,0-1 0,-1 1-1,1-1 1,0 0 0,0 0 0,-1 0-1,1 1 1,0-1 0,0 0 0,-1-1 0,1 1-1,0 0 1,-1 0 0,1 0 0,0-1 0,0 1-1,0-1 1,-1 1 0,1-1 0,0 1-1,0-1 1,-2-1 0,0-1-138,-1-1 0,1 1 0,0-1 0,0 0 0,0 0 0,1 0 0,-1 0 0,1 0 0,0-1 0,-1-4 0,-4-11-6691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02.195"/>
    </inkml:context>
    <inkml:brush xml:id="br0">
      <inkml:brushProperty name="width" value="0.05" units="cm"/>
      <inkml:brushProperty name="height" value="0.05" units="cm"/>
      <inkml:brushProperty name="color" value="#F6630D"/>
    </inkml:brush>
  </inkml:definitions>
  <inkml:trace contextRef="#ctx0" brushRef="#br0">110 0 24575,'-1'24'0,"0"0"0,-1-1 0,-9 36 0,5-31 0,-2-1 0,-20 51 0,22-62 0,1 0 0,0 1 0,-3 27 0,-1 1 0,0-18 0,-2 14 0,12-36 98,1-7-1561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02.762"/>
    </inkml:context>
    <inkml:brush xml:id="br0">
      <inkml:brushProperty name="width" value="0.05" units="cm"/>
      <inkml:brushProperty name="height" value="0.05" units="cm"/>
      <inkml:brushProperty name="color" value="#F6630D"/>
    </inkml:brush>
  </inkml:definitions>
  <inkml:trace contextRef="#ctx0" brushRef="#br0">0 0 24575,'7'0'0,"1"1"0,-1 0 0,0 1 0,0-1 0,0 1 0,0 0 0,-1 1 0,1 0 0,0 0 0,-1 0 0,0 1 0,0 0 0,6 5 0,10 9 0,-2 1 0,21 24 0,-8-7 0,-19-21-273,0 0 0,-1 1 0,-1 1 0,15 25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05.598"/>
    </inkml:context>
    <inkml:brush xml:id="br0">
      <inkml:brushProperty name="width" value="0.05" units="cm"/>
      <inkml:brushProperty name="height" value="0.05" units="cm"/>
      <inkml:brushProperty name="color" value="#F6630D"/>
    </inkml:brush>
  </inkml:definitions>
  <inkml:trace contextRef="#ctx0" brushRef="#br0">1 0 24575,'0'5'0,"0"4"0,0 7 0,4-1 0,1 1 0,0 3 0,4-2 0,-1 0 0,-1 1 0,-1 2 0,-3 2 0,-1 1 0,-1 1 0,-1 0 0,0 1 0,-5-5 0,-1-5-8191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10.941"/>
    </inkml:context>
    <inkml:brush xml:id="br0">
      <inkml:brushProperty name="width" value="0.05" units="cm"/>
      <inkml:brushProperty name="height" value="0.05" units="cm"/>
      <inkml:brushProperty name="color" value="#F6630D"/>
    </inkml:brush>
  </inkml:definitions>
  <inkml:trace contextRef="#ctx0" brushRef="#br0">246 5 24575,'-47'-2'0,"33"1"0,-1 0 0,1 1 0,-1 0 0,1 1 0,0 1 0,-1 0 0,-23 7 0,35-7 0,0 0 0,1-1 0,-1 1 0,1 0 0,-1 0 0,1 1 0,0-1 0,0 1 0,0-1 0,0 1 0,0-1 0,0 1 0,1 0 0,-1 0 0,1 0 0,0 0 0,0 0 0,0 0 0,0 0 0,1 0 0,-1 0 0,1 6 0,-2 9 0,2 1 0,3 34 0,-1-23 0,-3 42 0,-1-48 0,2 0 0,1 0 0,0 0 0,6 25 0,-6-44 0,1 1 0,0-1 0,0 0 0,1 0 0,0 0 0,-1 0 0,2 0 0,-1-1 0,0 1 0,1-1 0,4 5 0,6 3 0,1 0 0,17 9 0,23 21 0,-41-28 0,0 1 0,-1 0 0,-1 1 0,-1 1 0,0 0 0,16 33 0,-21-36 0,0 1 0,-1 0 0,0 0 0,-1 0 0,-1 0 0,-1 0 0,0 1 0,-1 0 0,-1 21 0,0-31 0,-1 1 0,0-1 0,-1 1 0,0-1 0,0 0 0,0 0 0,-1 0 0,0 0 0,0 0 0,0 0 0,-1-1 0,0 1 0,0-1 0,0 0 0,-1 0 0,-9 8 0,7-8 0,0-1 0,0 1 0,0-1 0,-1 0 0,1 0 0,-1-1 0,0 0 0,0-1 0,0 0 0,-1 0 0,1 0 0,-14 0 0,15-2 0,0 0 0,0 0 0,0-1 0,0 0 0,0 0 0,0-1 0,0 1 0,1-1 0,-1-1 0,-8-4 0,10 5 0,1-1 0,0 0 0,0-1 0,0 1 0,0-1 0,0 1 0,1-1 0,0 0 0,-1 0 0,1-1 0,1 1 0,-1-1 0,1 1 0,0-1 0,-2-5 0,2 4 0,0 0 0,1 0 0,0 0 0,0-1 0,0 1 0,1 0 0,0 0 0,0 0 0,0-1 0,1 1 0,0 0 0,0 0 0,1 0 0,3-10 0,0 6 0,0 1 0,0-1 0,0 1 0,1 1 0,1-1 0,-1 1 0,16-14 0,-18 19 0,0 0 0,0 0 0,0 0 0,0 1 0,1 0 0,-1 0 0,1 0 0,6-2 0,-8 4 0,0-1 0,0 1 0,-1-1 0,1 0 0,0 0 0,-1 0 0,1-1 0,-1 1 0,1 0 0,-1-1 0,0 0 0,0 0 0,1 1 0,-1-1 0,0 0 0,-1-1 0,1 1 0,0 0 0,-1-1 0,1 1 0,-1 0 0,0-1 0,1 0 0,-1 1 0,-1-1 0,2-3 0,1-14-1365,-2 0-5461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11.860"/>
    </inkml:context>
    <inkml:brush xml:id="br0">
      <inkml:brushProperty name="width" value="0.05" units="cm"/>
      <inkml:brushProperty name="height" value="0.05" units="cm"/>
      <inkml:brushProperty name="color" value="#F6630D"/>
    </inkml:brush>
  </inkml:definitions>
  <inkml:trace contextRef="#ctx0" brushRef="#br0">55 1 24575,'-1'0'0,"-1"1"0,1 0 0,-1 0 0,1-1 0,-1 1 0,1 0 0,-1 0 0,1 1 0,0-1 0,0 0 0,0 0 0,0 1 0,-1-1 0,2 0 0,-1 1 0,0-1 0,-1 4 0,-13 27 0,10-8 0,0 0 0,2-1 0,1 1 0,1 0 0,1 0 0,3 29 0,0 15 0,-3-60-78,-1 2 120,2 0-1,-1 1 1,1-1 0,4 16-1,-4-24-106,0 1 0,0 0 0,0-1 0,0 0 0,0 1 0,0-1 0,1 0 0,-1 0 0,1 1 0,0-1 0,0 0 0,-1-1 0,1 1 0,1 0 0,-1 0 0,0-1 0,0 0 0,0 1 0,1-1 0,-1 0 0,1 0 0,3 1 0,12 2-6761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13.200"/>
    </inkml:context>
    <inkml:brush xml:id="br0">
      <inkml:brushProperty name="width" value="0.05" units="cm"/>
      <inkml:brushProperty name="height" value="0.05" units="cm"/>
      <inkml:brushProperty name="color" value="#F6630D"/>
    </inkml:brush>
  </inkml:definitions>
  <inkml:trace contextRef="#ctx0" brushRef="#br0">1 1 24575,'0'417'0,"0"-414"0,-1 1 0,2-1 0,-1 1 0,0-1 0,1 1 0,-1-1 0,1 1 0,0-1 0,0 0 0,1 1 0,-1-1 0,0 0 0,1 0 0,4 6 0,-4-7 0,1 0 0,-1 0 0,1 0 0,0 0 0,0-1 0,0 1 0,0-1 0,0 0 0,0 0 0,0 0 0,0 0 0,1 0 0,-1-1 0,0 1 0,0-1 0,5 0 0,1 1-93,58-1 318,-62 0-350,-1 0 0,1-1 1,-1 1-1,1-1 0,-1 0 0,0-1 1,1 1-1,-1-1 0,0 0 0,0 0 1,7-5-1,0-4-6701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13.812"/>
    </inkml:context>
    <inkml:brush xml:id="br0">
      <inkml:brushProperty name="width" value="0.05" units="cm"/>
      <inkml:brushProperty name="height" value="0.05" units="cm"/>
      <inkml:brushProperty name="color" value="#F6630D"/>
    </inkml:brush>
  </inkml:definitions>
  <inkml:trace contextRef="#ctx0" brushRef="#br0">29 0 24575,'2'1'0,"-1"-1"0,1 0 0,0 1 0,0-1 0,-1 1 0,1-1 0,0 1 0,-1 0 0,1 0 0,0 0 0,-1 0 0,0 0 0,1 0 0,-1 0 0,1 0 0,-1 1 0,0-1 0,0 1 0,0-1 0,0 0 0,0 1 0,0 0 0,0-1 0,0 1 0,-1 0 0,1 2 0,3 6 0,-1 0 0,-1 0 0,2 14 0,-2-15 0,7 37 0,-4-27 0,-1 0 0,1 24 0,7 38 0,-7-59 0,-2 1 0,2 21 0,-4-11 0,0-9 0,-1 1 0,-3 30 0,2-48 0,0 0 0,0 0 0,-1-1 0,0 1 0,-1 0 0,1-1 0,-1 0 0,0 0 0,-1 0 0,1 0 0,-1 0 0,-8 8 0,3-5-227,0-2-1,-1 1 1,0-1-1,0-1 1,-14 7-1,10-6-6598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0.020"/>
    </inkml:context>
    <inkml:brush xml:id="br0">
      <inkml:brushProperty name="width" value="0.05" units="cm"/>
      <inkml:brushProperty name="height" value="0.05" units="cm"/>
      <inkml:brushProperty name="color" value="#E71224"/>
    </inkml:brush>
  </inkml:definitions>
  <inkml:trace contextRef="#ctx0" brushRef="#br0">0 0 24575,'461'0'-1365,"-449"0"-5461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56.109"/>
    </inkml:context>
    <inkml:brush xml:id="br0">
      <inkml:brushProperty name="width" value="0.05" units="cm"/>
      <inkml:brushProperty name="height" value="0.05" units="cm"/>
      <inkml:brushProperty name="color" value="#F6630D"/>
    </inkml:brush>
  </inkml:definitions>
  <inkml:trace contextRef="#ctx0" brushRef="#br0">0 1 24575,'5'0'0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22.309"/>
    </inkml:context>
    <inkml:brush xml:id="br0">
      <inkml:brushProperty name="width" value="0.05" units="cm"/>
      <inkml:brushProperty name="height" value="0.05" units="cm"/>
      <inkml:brushProperty name="color" value="#F6630D"/>
    </inkml:brush>
  </inkml:definitions>
  <inkml:trace contextRef="#ctx0" brushRef="#br0">1 1 24575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24.001"/>
    </inkml:context>
    <inkml:brush xml:id="br0">
      <inkml:brushProperty name="width" value="0.05" units="cm"/>
      <inkml:brushProperty name="height" value="0.05" units="cm"/>
      <inkml:brushProperty name="color" value="#F6630D"/>
    </inkml:brush>
  </inkml:definitions>
  <inkml:trace contextRef="#ctx0" brushRef="#br0">0 5 24575,'0'-4'0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25.482"/>
    </inkml:context>
    <inkml:brush xml:id="br0">
      <inkml:brushProperty name="width" value="0.05" units="cm"/>
      <inkml:brushProperty name="height" value="0.05" units="cm"/>
      <inkml:brushProperty name="color" value="#F6630D"/>
    </inkml:brush>
  </inkml:definitions>
  <inkml:trace contextRef="#ctx0" brushRef="#br0">0 10 24575,'343'0'0,"-299"-4"-1365,-29-2-5461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26.730"/>
    </inkml:context>
    <inkml:brush xml:id="br0">
      <inkml:brushProperty name="width" value="0.05" units="cm"/>
      <inkml:brushProperty name="height" value="0.05" units="cm"/>
      <inkml:brushProperty name="color" value="#F6630D"/>
    </inkml:brush>
  </inkml:definitions>
  <inkml:trace contextRef="#ctx0" brushRef="#br0">327 0 24575,'-8'0'0,"-1"1"0,1 0 0,-1 0 0,1 1 0,0 0 0,-1 0 0,1 1 0,0 0 0,1 0 0,-9 6 0,2-1 0,1 1 0,1 1 0,0 0 0,-17 18 0,-36 28 0,-8-7 0,72-48 0,1-1 0,-1 1 0,0 0 0,0-1 0,1 1 0,-1 0 0,0-1 0,1 1 0,-1 0 0,1 0 0,-1 0 0,1 0 0,-1-1 0,1 1 0,0 0 0,0 0 0,-1 0 0,1 0 0,0 0 0,0 0 0,0 0 0,0 0 0,0 0 0,0 0 0,0 0 0,0 2 0,1-1 0,0 0 0,0 0 0,0 0 0,1 0 0,-1 0 0,0 0 0,1 0 0,-1-1 0,1 1 0,3 3 0,3 1 0,1 0 0,0 0 0,18 8 0,13 3 0,24 12 0,-54-25 0,-1 0 0,0-1 0,1 0 0,-1 0 0,1-1 0,12 1 0,-15-3 0,0 1 0,0 0 0,0 0 0,0 1 0,0 0 0,0 0 0,-1 0 0,1 1 0,-1 0 0,1 0 0,-1 1 0,0 0 0,9 8 0,-9-2 120,-6-10-147,1 0 1,-1 0-1,0 0 1,0 0-1,0 1 1,0-1-1,0 0 1,0 0-1,0 0 1,0 0-1,0 1 1,0-1-1,0 0 1,0 0-1,0 0 0,0 0 1,0 1-1,0-1 1,0 0-1,0 0 1,-1 0-1,1 0 1,0 1-1,0-1 1,0 0-1,0 0 1,0 0-1,0 0 1,0 0-1,0 0 1,-1 1-1,1-1 1,0 0-1,0 0 1,0 0-1,0 0 1,0 0-1,-1 0 1,1 0-1,0 0 1,0 0-1,0 0 1,0 0-1,-1 0 1,1 0-1,0 0 1,0 0-1,0 0 1,0 0-1,-1 0 1,1 0-1,0 0 1,0 0-1,0 0 0,-1 0 1,-7-1-6800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28.574"/>
    </inkml:context>
    <inkml:brush xml:id="br0">
      <inkml:brushProperty name="width" value="0.05" units="cm"/>
      <inkml:brushProperty name="height" value="0.05" units="cm"/>
      <inkml:brushProperty name="color" value="#F6630D"/>
    </inkml:brush>
  </inkml:definitions>
  <inkml:trace contextRef="#ctx0" brushRef="#br0">260 2 24575,'-14'0'0,"2"-1"0,-1 1 0,1 0 0,0 1 0,-1 0 0,1 1 0,0 0 0,0 1 0,0 0 0,0 1 0,-19 10 0,23-10 0,0 1 0,1 0 0,0 1 0,0 0 0,0 0 0,1 0 0,0 1 0,0 0 0,1 0 0,-8 13 0,11-16 0,0-1 0,1 0 0,-1 0 0,1 1 0,0-1 0,0 0 0,0 1 0,0 0 0,1-1 0,-1 1 0,1-1 0,0 1 0,0-1 0,0 1 0,1 0 0,-1-1 0,1 1 0,0-1 0,0 1 0,0-1 0,0 0 0,1 1 0,-1-1 0,1 0 0,0 0 0,0 0 0,0 0 0,0 0 0,4 3 0,64 56 0,-49-45 0,-1 1 0,-1 1 0,0 0 0,17 25 0,-29-35 0,10 16 0,26 48 0,-19-38 0,-21-32 0,1 1 0,-1 0 0,0 0 0,-1 0 0,1 0 0,-1 1 0,0-1 0,0 1 0,0-1 0,-1 1 0,2 5 0,-2-6 0,-1 0 0,1 0 0,-1 1 0,0-1 0,0 0 0,0 0 0,-1 0 0,1 0 0,-1 0 0,0 0 0,0 0 0,-1 0 0,1 0 0,-1 0 0,0 0 0,0-1 0,0 1 0,0-1 0,-1 0 0,1 1 0,-6 4 0,3-4 0,0-1 0,0 1 0,0-1 0,-1 0 0,1 0 0,-1-1 0,1 0 0,-1 0 0,0 0 0,0 0 0,0-1 0,0 0 0,0 0 0,-7-1 0,5 1 0,-1-1 0,1-1 0,0 1 0,-1-1 0,1-1 0,0 0 0,0 0 0,0 0 0,0-1 0,-9-4 0,14 5 0,-1-1 0,0 1 0,1-1 0,0 0 0,-1 0 0,1 0 0,0 0 0,1 0 0,-1-1 0,1 0 0,-1 1 0,1-1 0,0 0 0,0 0 0,1 0 0,-1 0 0,1 0 0,0 0 0,0-1 0,0 1 0,0-6 0,0 1 14,1 0-1,0 0 0,0 0 0,1 0 1,0 1-1,0-1 0,1 0 1,3-9-1,-3 13-119,0-1 0,1 1 0,0 0 0,-1 0 0,2 1 0,-1-1-1,0 0 1,1 1 0,0 0 0,0 0 0,0 0 0,1 0 0,7-4 0,2 0-6720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29.498"/>
    </inkml:context>
    <inkml:brush xml:id="br0">
      <inkml:brushProperty name="width" value="0.05" units="cm"/>
      <inkml:brushProperty name="height" value="0.05" units="cm"/>
      <inkml:brushProperty name="color" value="#F6630D"/>
    </inkml:brush>
  </inkml:definitions>
  <inkml:trace contextRef="#ctx0" brushRef="#br0">25 1 24575,'0'4'0,"0"5"0,0 6 0,-4 1 0,-1 0 0,0 3 0,0 2 0,2 1 0,1 2 0,1 0 0,1 1 0,0 0 0,0 0 0,5-5 0,4-5 0,6-5 0,0-5-8191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31.248"/>
    </inkml:context>
    <inkml:brush xml:id="br0">
      <inkml:brushProperty name="width" value="0.05" units="cm"/>
      <inkml:brushProperty name="height" value="0.05" units="cm"/>
      <inkml:brushProperty name="color" value="#F6630D"/>
    </inkml:brush>
  </inkml:definitions>
  <inkml:trace contextRef="#ctx0" brushRef="#br0">1 17 24575,'42'-9'0,"-37"8"0,-1-1 0,1 1 0,0 0 0,0 0 0,-1 0 0,1 1 0,0 0 0,6 0 0,-10 1 0,1-1 0,0 1 0,0 0 0,-1-1 0,1 1 0,-1 0 0,1 0 0,-1 0 0,1 1 0,-1-1 0,0 0 0,1 0 0,-1 1 0,0-1 0,0 1 0,0-1 0,0 1 0,0-1 0,0 1 0,-1 0 0,1-1 0,0 1 0,-1 0 0,1 0 0,-1 0 0,0-1 0,0 3 0,4 22 0,-2 0 0,-1 0 0,-1-1 0,-6 45 0,-6-7 0,8-45 0,0 1 0,-1 28 0,2-16 0,1 21 0,3-51 0,-1 0 0,0 0 0,1 0 0,-1 0 0,1 0 0,-1 0 0,1 0 0,-1 0 0,1 0 0,0 0 0,0-1 0,-1 1 0,1 0 0,0 0 0,0-1 0,0 1 0,0 0 0,0-1 0,0 1 0,0-1 0,0 0 0,0 1 0,0-1 0,0 0 0,0 1 0,0-1 0,0 0 0,0 0 0,1 0 0,-1 0 0,0 0 0,0 0 0,0 0 0,0 0 0,0-1 0,0 1 0,0 0 0,2-1 0,2 0 0,-1-1 0,0 1 0,0 0 0,1-1 0,-1 0 0,0 0 0,-1 0 0,7-5 0,-5 2-114,0 0 1,-1 0-1,0-1 0,0 1 0,0-1 1,-1 0-1,1 0 0,-2 0 0,1-1 1,-1 1-1,4-14 0,-3 1-6712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32.013"/>
    </inkml:context>
    <inkml:brush xml:id="br0">
      <inkml:brushProperty name="width" value="0.05" units="cm"/>
      <inkml:brushProperty name="height" value="0.05" units="cm"/>
      <inkml:brushProperty name="color" value="#F6630D"/>
    </inkml:brush>
  </inkml:definitions>
  <inkml:trace contextRef="#ctx0" brushRef="#br0">24 1 24575,'3'0'0,"0"0"0,0 0 0,0 0 0,0 1 0,0 0 0,-1-1 0,1 1 0,0 0 0,0 0 0,0 1 0,-1-1 0,1 1 0,0-1 0,-1 1 0,0 0 0,1 0 0,-1 0 0,0 0 0,0 0 0,0 0 0,0 1 0,0-1 0,-1 1 0,1-1 0,-1 1 0,0 0 0,1 0 0,-1-1 0,0 1 0,-1 0 0,2 5 0,1 9 0,-1 1 0,-1-1 0,0 0 0,-3 25 0,1-18 0,0 10 0,1 0 0,-1-1 0,-2 0 0,-8 40 0,7-55-117,1-5 200,0 0 1,-10 24 0,11-34-184,0 1 0,0 0 0,0-1 0,0 0 0,-1 1 0,1-1 0,-1 0 1,0 0-1,0-1 0,0 1 0,0 0 0,0-1 0,-1 0 0,-3 2 0,-8 3-6726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15.077"/>
    </inkml:context>
    <inkml:brush xml:id="br0">
      <inkml:brushProperty name="width" value="0.05" units="cm"/>
      <inkml:brushProperty name="height" value="0.05" units="cm"/>
      <inkml:brushProperty name="color" value="#F6630D"/>
    </inkml:brush>
  </inkml:definitions>
  <inkml:trace contextRef="#ctx0" brushRef="#br0">0 52 24575,'0'0'0,"1"1"0,-1-1 0,0 0 0,1 1 0,-1-1 0,1 0 0,-1 1 0,1-1 0,-1 0 0,1 1 0,-1-1 0,1 0 0,-1 0 0,1 0 0,-1 0 0,1 1 0,-1-1 0,1 0 0,-1 0 0,1 0 0,-1 0 0,1 0 0,0 0 0,-1 0 0,1 0 0,0-1 0,24-1 0,-15 2 0,446-4 0,-251 6 0,-193-3 0,0-1 0,0 0 0,0 0 0,0-1 0,-1-1 0,19-7 0,-17 5 0,-1 2 0,1 0 0,0 0 0,0 1 0,17-1 0,41 3-1365,-49 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1.478"/>
    </inkml:context>
    <inkml:brush xml:id="br0">
      <inkml:brushProperty name="width" value="0.05" units="cm"/>
      <inkml:brushProperty name="height" value="0.05" units="cm"/>
      <inkml:brushProperty name="color" value="#E71224"/>
    </inkml:brush>
  </inkml:definitions>
  <inkml:trace contextRef="#ctx0" brushRef="#br0">3 108 24575,'-1'58'0,"0"-31"0,0 0 0,2 0 0,1 0 0,9 46 0,-2-38 0,-7-24 0,0 0 0,1-1 0,0 1 0,1-1 0,0 0 0,1 0 0,0 0 0,0-1 0,1 0 0,7 9 0,-9-13 0,1-1 0,0 1 0,0-1 0,0 0 0,1 0 0,-1-1 0,1 0 0,0 0 0,0 0 0,0-1 0,0 1 0,0-2 0,1 1 0,9 1 0,-13-3 0,1 1 0,-1-1 0,0 0 0,0-1 0,0 1 0,0 0 0,0-1 0,0 1 0,0-1 0,0 0 0,0 0 0,-1-1 0,1 1 0,0 0 0,-1-1 0,1 0 0,0 1 0,-1-1 0,0 0 0,1 0 0,-1 0 0,0-1 0,0 1 0,0-1 0,-1 1 0,1-1 0,-1 1 0,1-1 0,-1 0 0,0 0 0,0 0 0,0 0 0,1-3 0,10-51 0,-8 36 0,0 1 0,15-39 0,-16 48 0,1 0 0,-1 0 0,-1-1 0,0 1 0,0-14 0,-2 14 0,1 0 0,1 0 0,0 0 0,1 0 0,5-14 0,-8 23 0,1 0 0,0 0 0,-1 0 0,1 0 0,0 1 0,1-1 0,-1 0 0,0 1 0,0-1 0,1 0 0,-1 1 0,0 0 0,1-1 0,0 1 0,-1 0 0,1 0 0,0 0 0,2-1 0,-3 2 0,0-1 0,1 1 0,-1 0 0,1 0 0,-1 0 0,0 0 0,1 1 0,-1-1 0,0 0 0,1 1 0,-1-1 0,0 0 0,1 1 0,-1 0 0,0-1 0,0 1 0,0 0 0,1 0 0,1 1 0,3 4 0,0 1 0,0 0 0,0 0 0,-1 0 0,0 1 0,5 11 0,-2-3 0,-2 0 0,0 1 0,7 32 0,-9-32 0,0-1 0,1 1 0,1-1 0,10 21 0,6 8 0,-17-32 0,0-1 0,2 1 0,-1-1 0,2-1 0,13 19 0,-19-28 0,1 1 0,0-1 0,-1 0 0,1 0 0,0 0 0,0 0 0,0 0 0,0-1 0,0 1 0,0-1 0,1 0 0,-1 0 0,0 0 0,1 0 0,-1-1 0,1 1 0,-1-1 0,1 0 0,-1 0 0,1 0 0,-1-1 0,0 1 0,1-1 0,-1 1 0,1-1 0,-1-1 0,5-1 0,-3 1 0,0-1 0,-1 1 0,1-1 0,-1 0 0,1-1 0,-1 1 0,0-1 0,0 0 0,-1 0 0,1 0 0,-1 0 0,0-1 0,0 1 0,3-6 0,4-10 0,-2-1 0,9-24 0,-8 17 0,-2 5 0,-2-1 0,0 1 0,2-39 0,2-12 0,-3 34-455,-3-1 0,-1-44 0,-2 62-6371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16.286"/>
    </inkml:context>
    <inkml:brush xml:id="br0">
      <inkml:brushProperty name="width" value="0.05" units="cm"/>
      <inkml:brushProperty name="height" value="0.05" units="cm"/>
      <inkml:brushProperty name="color" value="#F6630D"/>
    </inkml:brush>
  </inkml:definitions>
  <inkml:trace contextRef="#ctx0" brushRef="#br0">353 1 24575,'-10'-1'0,"0"2"0,-1-1 0,1 1 0,0 1 0,0-1 0,0 2 0,0 0 0,0 0 0,0 0 0,1 1 0,-1 1 0,1 0 0,0 0 0,1 1 0,-1 0 0,1 0 0,-7 8 0,4-5 0,0 0 0,-1-1 0,0-1 0,0 0 0,-22 9 0,-29 18 0,61-34 0,1 1 0,0 0 0,-1 0 0,1 0 0,0 0 0,0 0 0,0 0 0,0 0 0,0 0 0,0 0 0,0 0 0,0 1 0,0-1 0,0 0 0,1 1 0,-1-1 0,0 1 0,0 2 0,1-3 0,1 0 0,-1 0 0,0 0 0,0 0 0,0 0 0,1 0 0,-1 0 0,0-1 0,1 1 0,-1 0 0,1 0 0,0 0 0,-1 0 0,1 0 0,-1-1 0,1 1 0,0 0 0,0 0 0,-1-1 0,3 2 0,5 2 0,-1 1 0,1-2 0,1 1 0,15 4 0,-18-6 0,22 10 0,0 0 0,-1 2 0,-1 1 0,38 28 0,-44-28 0,17 4 0,-30-17 0,-1 1 0,1 0 0,-1 0 0,0 1 0,10 8 0,-16-12-23,0 0 1,1 0-1,-1 1 0,0-1 0,0 0 1,0 0-1,0 0 0,0 1 0,0-1 1,0 0-1,0 0 0,0 0 0,0 1 1,0-1-1,0 0 0,0 0 0,0 1 1,0-1-1,0 0 0,0 0 0,0 0 1,0 1-1,0-1 0,0 0 0,0 0 1,0 0-1,0 1 0,0-1 0,0 0 1,0 0-1,-1 0 0,1 1 0,0-1 1,0 0-1,0 0 0,0 0 0,-1 0 1,1 0-1,0 0 0,0 1 0,0-1 1,0 0-1,-1 0 0,1 0 0,0 0 1,0 0-1,-1 0 0,1 0 0,0 0 0,0 0 1,0 0-1,-1 0 0,1 0 0,0 0 1,0 0-1,0 0 0,-1 0 0,1 0 1,0 0-1,-11 1-6803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18.984"/>
    </inkml:context>
    <inkml:brush xml:id="br0">
      <inkml:brushProperty name="width" value="0.05" units="cm"/>
      <inkml:brushProperty name="height" value="0.05" units="cm"/>
      <inkml:brushProperty name="color" value="#F6630D"/>
    </inkml:brush>
  </inkml:definitions>
  <inkml:trace contextRef="#ctx0" brushRef="#br0">366 3 24575,'-28'-1'0,"8"0"0,0 1 0,0 0 0,-1 2 0,1 0 0,0 1 0,0 1 0,1 1 0,-32 12 0,36-10 0,4-3 0,1 2 0,-1-1 0,1 1 0,-11 9 0,16-12 0,1 1 0,0 0 0,0-1 0,0 2 0,0-1 0,1 0 0,0 1 0,0-1 0,0 1 0,0 0 0,-1 5 0,3-7 0,0 0 0,0 1 0,1-1 0,-1 0 0,1 0 0,0 1 0,0-1 0,0 0 0,0 1 0,1-1 0,0 0 0,-1 0 0,1 0 0,0 1 0,0-1 0,1 0 0,-1 0 0,1 0 0,3 5 0,28 36 0,1-2 0,67 65 0,-95-102 0,83 72 0,5 5 0,-84-72 0,0 0 0,-1 1 0,10 14 0,-16-19 0,0-1 0,-1 1 0,0 0 0,1 0 0,-2 0 0,1 0 0,-1 0 0,0 0 0,1 12 0,-1 4 0,1 63 0,-3-75 0,1 0 0,-1 0 0,-1-1 0,0 1 0,0-1 0,-5 13 0,4-17 0,0 1 0,0-1 0,0 0 0,0 0 0,-1-1 0,0 1 0,0-1 0,0 0 0,0 0 0,-1 0 0,0 0 0,0-1 0,0 1 0,0-2 0,0 1 0,-1 0 0,1-1 0,-1 0 0,1 0 0,-8 1 0,-5 0 0,0-1 0,0-1 0,0 0 0,0-1 0,-26-4 0,40 3 0,0 1 0,0-1 0,0-1 0,0 1 0,1 0 0,-1-1 0,0 0 0,1 0 0,-1 0 0,1 0 0,0-1 0,0 1 0,0-1 0,0 0 0,0 0 0,0 0 0,1 0 0,0 0 0,-1 0 0,1-1 0,0 1 0,1-1 0,-1 0 0,1 0 0,-2-6 0,-3-10 0,2-1 0,0 1 0,-1-37 0,4 47 0,0-1 0,-1-15 0,0 0 0,2-1 0,0 1 0,8-46 0,-7 69 5,0 0-1,0 0 1,0 0-1,0 0 1,1 1 0,-1-1-1,1 1 1,0-1-1,0 1 1,-1-1-1,2 1 1,-1 0-1,0 0 1,0 0 0,1 0-1,-1 0 1,1 1-1,-1-1 1,1 1-1,5-3 1,24-17-1466,-22 11-5365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19.985"/>
    </inkml:context>
    <inkml:brush xml:id="br0">
      <inkml:brushProperty name="width" value="0.05" units="cm"/>
      <inkml:brushProperty name="height" value="0.05" units="cm"/>
      <inkml:brushProperty name="color" value="#F6630D"/>
    </inkml:brush>
  </inkml:definitions>
  <inkml:trace contextRef="#ctx0" brushRef="#br0">77 0 24575,'-2'0'0,"-1"0"0,1 1 0,-1-1 0,1 0 0,-1 1 0,1-1 0,0 1 0,-1 0 0,1 0 0,0 0 0,-1 0 0,1 0 0,0 1 0,0-1 0,0 1 0,0-1 0,-3 4 0,2-1 0,0 0 0,0 0 0,1 0 0,0 0 0,0 0 0,0 1 0,0-1 0,-2 9 0,1 5 0,0 0 0,1 0 0,1 33 0,1-29 0,0-12 0,0 0 0,0 1 0,3 13 0,-3-21 0,1 0 0,0-1 0,0 1 0,0-1 0,0 1 0,0 0 0,0-1 0,1 0 0,-1 1 0,1-1 0,0 0 0,-1 0 0,1 0 0,0 0 0,0 0 0,1 0 0,1 1 0,11 7-1365,-2-2-5461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21.151"/>
    </inkml:context>
    <inkml:brush xml:id="br0">
      <inkml:brushProperty name="width" value="0.05" units="cm"/>
      <inkml:brushProperty name="height" value="0.05" units="cm"/>
      <inkml:brushProperty name="color" value="#F6630D"/>
    </inkml:brush>
  </inkml:definitions>
  <inkml:trace contextRef="#ctx0" brushRef="#br0">2 1 24575,'-2'111'0,"5"120"0,-3-228-3,0-1-1,0 0 0,1 0 1,-1 1-1,1-1 0,0 0 1,-1 0-1,1 1 0,0-1 1,0 0-1,1 0 0,-1 0 1,0 0-1,1 0 0,-1-1 1,1 1-1,-1 0 0,1-1 1,0 1-1,0-1 0,2 2 1,-1-2 18,1 1 1,-1-1-1,1 0 0,0 0 1,-1 0-1,1 0 1,0-1-1,0 1 0,0-1 1,-1 0-1,1 0 1,4-1-1,0 0-129,-1 0 0,0-1-1,0 0 1,1 0 0,-1 0 0,0-1-1,-1 0 1,1-1 0,0 1 0,-1-1-1,0-1 1,11-9 0,-7 2-6712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21.624"/>
    </inkml:context>
    <inkml:brush xml:id="br0">
      <inkml:brushProperty name="width" value="0.05" units="cm"/>
      <inkml:brushProperty name="height" value="0.05" units="cm"/>
      <inkml:brushProperty name="color" value="#F6630D"/>
    </inkml:brush>
  </inkml:definitions>
  <inkml:trace contextRef="#ctx0" brushRef="#br0">0 61 24575,'4'0'0,"6"0"0,5 0 0,4 0 0,-1-5 0,0 0 0,2-1 0,1 2 0,2 1 0,-4-4 0,-4-3 0,-2-1 0,-2 1-8191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22.062"/>
    </inkml:context>
    <inkml:brush xml:id="br0">
      <inkml:brushProperty name="width" value="0.05" units="cm"/>
      <inkml:brushProperty name="height" value="0.05" units="cm"/>
      <inkml:brushProperty name="color" value="#F6630D"/>
    </inkml:brush>
  </inkml:definitions>
  <inkml:trace contextRef="#ctx0" brushRef="#br0">0 1 24575,'4'0'0,"2"4"0,-1 6 0,3 0 0,1 4 0,-2 3 0,-2 3 0,-1 2 0,-3 2 0,0 0 0,-1 1 0,4-4 0,1-2 0,0 1 0,-1 1 0,3-8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22.488"/>
    </inkml:context>
    <inkml:brush xml:id="br0">
      <inkml:brushProperty name="width" value="0.05" units="cm"/>
      <inkml:brushProperty name="height" value="0.05" units="cm"/>
      <inkml:brushProperty name="color" value="#F6630D"/>
    </inkml:brush>
  </inkml:definitions>
  <inkml:trace contextRef="#ctx0" brushRef="#br0">225 0 24575,'2'0'0,"1"0"0,-1 0 0,1 1 0,-1-1 0,1 1 0,-1-1 0,0 1 0,1 0 0,-1 0 0,0 0 0,0 0 0,1 0 0,-1 1 0,0-1 0,0 0 0,0 1 0,0 0 0,1 1 0,0 1 0,0 0 0,0 0 0,-1 0 0,0 1 0,0-1 0,0 0 0,0 1 0,2 8 0,-1 5 0,0 0 0,-1 0 0,-1 33 0,-1-22 0,0-4 0,-1-1 0,-4 30 0,4-47 0,-1 0 0,0 1 0,0-1 0,-1 0 0,1 0 0,-1 0 0,-1-1 0,0 1 0,0-1 0,0 0 0,-8 9 0,4-8 0,-1-1 0,1 0 0,-1-1 0,-1 0 0,1 0 0,-1-1 0,1 0 0,-13 3 0,-34 16 0,-31 12-1365,72-29-5461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24.134"/>
    </inkml:context>
    <inkml:brush xml:id="br0">
      <inkml:brushProperty name="width" value="0.05" units="cm"/>
      <inkml:brushProperty name="height" value="0.05" units="cm"/>
      <inkml:brushProperty name="color" value="#F6630D"/>
    </inkml:brush>
  </inkml:definitions>
  <inkml:trace contextRef="#ctx0" brushRef="#br0">0 16 24575,'490'0'0,"-484"0"-136,0 0-1,1 0 1,-1-1-1,0 0 1,1 0-1,-1-1 1,0 1-1,0-1 0,11-6 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25.668"/>
    </inkml:context>
    <inkml:brush xml:id="br0">
      <inkml:brushProperty name="width" value="0.05" units="cm"/>
      <inkml:brushProperty name="height" value="0.05" units="cm"/>
      <inkml:brushProperty name="color" value="#F6630D"/>
    </inkml:brush>
  </inkml:definitions>
  <inkml:trace contextRef="#ctx0" brushRef="#br0">0 51 24575,'23'-1'0,"-1"0"0,1-1 0,39-10 0,87-13 0,-121 20-184,-1 2-1,1 1 0,36 2 1,-50 0-443,7 1-6199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26.245"/>
    </inkml:context>
    <inkml:brush xml:id="br0">
      <inkml:brushProperty name="width" value="0.05" units="cm"/>
      <inkml:brushProperty name="height" value="0.05" units="cm"/>
      <inkml:brushProperty name="color" value="#F6630D"/>
    </inkml:brush>
  </inkml:definitions>
  <inkml:trace contextRef="#ctx0" brushRef="#br0">0 27 24575,'51'1'0,"-1"-3"0,70-11 0,-95 8-273,0 2 0,0 0 0,0 2 0,43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2.654"/>
    </inkml:context>
    <inkml:brush xml:id="br0">
      <inkml:brushProperty name="width" value="0.05" units="cm"/>
      <inkml:brushProperty name="height" value="0.05" units="cm"/>
      <inkml:brushProperty name="color" value="#E71224"/>
    </inkml:brush>
  </inkml:definitions>
  <inkml:trace contextRef="#ctx0" brushRef="#br0">1 0 24575,'5'0'0,"6"0"0,6 0 0,4 0 0,5 0 0,1 0 0,1 0 0,1 0 0,0 0 0,-1 0 0,1 0 0,-1 0 0,0 0 0,-6 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27.328"/>
    </inkml:context>
    <inkml:brush xml:id="br0">
      <inkml:brushProperty name="width" value="0.05" units="cm"/>
      <inkml:brushProperty name="height" value="0.05" units="cm"/>
      <inkml:brushProperty name="color" value="#F6630D"/>
    </inkml:brush>
  </inkml:definitions>
  <inkml:trace contextRef="#ctx0" brushRef="#br0">410 0 24575,'0'4'0,"-1"0"0,0 0 0,0-1 0,0 1 0,0-1 0,-1 1 0,1-1 0,-1 1 0,0-1 0,0 0 0,0 1 0,0-1 0,0-1 0,-1 1 0,0 0 0,-5 4 0,-2 1 0,0 0 0,0-1 0,-21 11 0,-10 2 0,0-1 0,-75 22 0,0-3 0,201-37 0,-65 1 0,0 1 0,-1 1 0,1 0 0,-1 1 0,0 1 0,0 1 0,28 15 0,-19-10 0,-22-9 0,-1 0 0,1 1 0,-1 0 0,10 8 0,19 12 0,32 8-1365,-54-23-5461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7:28.269"/>
    </inkml:context>
    <inkml:brush xml:id="br0">
      <inkml:brushProperty name="width" value="0.05" units="cm"/>
      <inkml:brushProperty name="height" value="0.05" units="cm"/>
      <inkml:brushProperty name="color" value="#F6630D"/>
    </inkml:brush>
  </inkml:definitions>
  <inkml:trace contextRef="#ctx0" brushRef="#br0">0 0 24575,'563'0'-1365,"-542"0"-5461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35.739"/>
    </inkml:context>
    <inkml:brush xml:id="br0">
      <inkml:brushProperty name="width" value="0.05" units="cm"/>
      <inkml:brushProperty name="height" value="0.05" units="cm"/>
      <inkml:brushProperty name="color" value="#F6630D"/>
    </inkml:brush>
  </inkml:definitions>
  <inkml:trace contextRef="#ctx0" brushRef="#br0">1 0 24575,'3'6'0,"1"-1"0,-1 0 0,0 1 0,0 0 0,-1-1 0,0 1 0,0 0 0,2 10 0,3 8 0,-1-2 0,-1 1 0,-1 0 0,-2 0 0,0 1 0,-1-1 0,-5 45 0,2-30 0,4 49 0,-2-85 0,0 1 0,1-1 0,-1 0 0,1 0 0,-1 0 0,1 1 0,0-1 0,0 0 0,0 0 0,0 0 0,0 0 0,1 0 0,-1 0 0,0-1 0,1 1 0,-1 0 0,1-1 0,0 1 0,2 1 0,-1-1 0,1 0 0,-1-1 0,1 1 0,0-1 0,-1 0 0,1 0 0,0 0 0,0 0 0,-1-1 0,8 1 0,-2-2 0,0 1 0,0-1 0,0 0 0,0-1 0,-1 0 0,1 0 0,0-1 0,-1 0 0,9-5 0,-17 5 0,-7 1 0,-14-1 0,18 3 0,16 0 0,-11 0 0,81 1-1365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38.034"/>
    </inkml:context>
    <inkml:brush xml:id="br0">
      <inkml:brushProperty name="width" value="0.05" units="cm"/>
      <inkml:brushProperty name="height" value="0.05" units="cm"/>
      <inkml:brushProperty name="color" value="#F6630D"/>
    </inkml:brush>
  </inkml:definitions>
  <inkml:trace contextRef="#ctx0" brushRef="#br0">1 0 24575,'431'0'-1365,"-420"0"-5461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39.206"/>
    </inkml:context>
    <inkml:brush xml:id="br0">
      <inkml:brushProperty name="width" value="0.05" units="cm"/>
      <inkml:brushProperty name="height" value="0.05" units="cm"/>
      <inkml:brushProperty name="color" value="#F6630D"/>
    </inkml:brush>
  </inkml:definitions>
  <inkml:trace contextRef="#ctx0" brushRef="#br0">1 0 24575,'406'0'-1365,"-395"0"-5461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0.141"/>
    </inkml:context>
    <inkml:brush xml:id="br0">
      <inkml:brushProperty name="width" value="0.05" units="cm"/>
      <inkml:brushProperty name="height" value="0.05" units="cm"/>
      <inkml:brushProperty name="color" value="#F6630D"/>
    </inkml:brush>
  </inkml:definitions>
  <inkml:trace contextRef="#ctx0" brushRef="#br0">205 0 24575,'0'6'0,"-1"-1"0,0 1 0,0-1 0,0 0 0,0 0 0,-1 0 0,0 0 0,0 0 0,0 0 0,-1 0 0,0 0 0,0-1 0,-7 8 0,-4 5 0,-1-2 0,-22 17 0,-7 7 0,25-25 0,13-10 0,0 1 0,0 0 0,0 0 0,-8 9 0,14-14 0,-1 1 0,1-1 0,-1 1 0,1 0 0,-1 0 0,1-1 0,0 1 0,-1 0 0,1 0 0,0-1 0,-1 1 0,1 0 0,0 0 0,0 0 0,0-1 0,0 1 0,0 0 0,0 0 0,0 0 0,0 0 0,0-1 0,0 1 0,0 0 0,1 0 0,-1 0 0,0-1 0,1 1 0,-1 0 0,0 0 0,1-1 0,-1 1 0,1 0 0,-1-1 0,1 1 0,-1-1 0,1 1 0,0 0 0,-1-1 0,1 1 0,0-1 0,-1 0 0,1 1 0,0-1 0,0 1 0,-1-1 0,1 0 0,1 1 0,148 73 0,-141-69 0,0 1 0,-1 1 0,15 12 0,-2 0 0,-14-14 0,1 1 0,0 0 0,0 0 0,0 1 0,-1 0 0,0 1 0,0 0 0,-1 0 0,9 15 0,-14-22-57,-1 0 0,0 0 1,1 0-1,-1 0 0,0 1 0,0-1 0,0 0 0,0 0 0,0 0 0,0 0 0,0 0 1,0 0-1,0 0 0,0 0 0,-1 0 0,1 0 0,0 0 0,-1 0 0,1 0 1,-1 0-1,1 0 0,-1 0 0,0 1 0,-8 6-6769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1.108"/>
    </inkml:context>
    <inkml:brush xml:id="br0">
      <inkml:brushProperty name="width" value="0.05" units="cm"/>
      <inkml:brushProperty name="height" value="0.05" units="cm"/>
      <inkml:brushProperty name="color" value="#F6630D"/>
    </inkml:brush>
  </inkml:definitions>
  <inkml:trace contextRef="#ctx0" brushRef="#br0">0 1 24575,'4'0'0,"6"0"0,1 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1.802"/>
    </inkml:context>
    <inkml:brush xml:id="br0">
      <inkml:brushProperty name="width" value="0.05" units="cm"/>
      <inkml:brushProperty name="height" value="0.05" units="cm"/>
      <inkml:brushProperty name="color" value="#F6630D"/>
    </inkml:brush>
  </inkml:definitions>
  <inkml:trace contextRef="#ctx0" brushRef="#br0">0 0 24575,'4'0'0,"6"0"0,1 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2.800"/>
    </inkml:context>
    <inkml:brush xml:id="br0">
      <inkml:brushProperty name="width" value="0.05" units="cm"/>
      <inkml:brushProperty name="height" value="0.05" units="cm"/>
      <inkml:brushProperty name="color" value="#F6630D"/>
    </inkml:brush>
  </inkml:definitions>
  <inkml:trace contextRef="#ctx0" brushRef="#br0">0 5 24575,'4'0'0,"2"-5"0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4.180"/>
    </inkml:context>
    <inkml:brush xml:id="br0">
      <inkml:brushProperty name="width" value="0.05" units="cm"/>
      <inkml:brushProperty name="height" value="0.05" units="cm"/>
      <inkml:brushProperty name="color" value="#F6630D"/>
    </inkml:brush>
  </inkml:definitions>
  <inkml:trace contextRef="#ctx0" brushRef="#br0">1 3 24575,'111'-2'0,"121"4"0,-220 0 0,1 1 0,-1 0 0,0 0 0,22 11 0,-23-9 0,0-1 0,0 0 0,1 0 0,-1-2 0,21 4 0,23 4 0,-44-7 0,0 0 0,0-1 0,16 1 0,-27-3-25,0 0 1,1 0-1,-1 0 0,0 0 0,0 0 0,1 0 0,-1 0 1,0 1-1,0-1 0,0 0 0,1 0 0,-1 0 1,0 0-1,0 0 0,0-1 0,1 1 0,-1 0 0,0 0 1,0 0-1,1 0 0,-1 0 0,0 0 0,0 0 0,0 0 1,0 0-1,1-1 0,-1 1 0,0 0 0,0 0 1,0 0-1,0 0 0,1 0 0,-1-1 0,0 1 0,0 0 1,0 0-1,0 0 0,0-1 0,0 1 0,0 0 0,0 0 1,0 0-1,1-1 0,-1 1 0,0 0 0,0 0 1,0-1-1,0 1 0,0 0 0,0 0 0,0 0 0,-1-1 1,1 1-1,0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3.876"/>
    </inkml:context>
    <inkml:brush xml:id="br0">
      <inkml:brushProperty name="width" value="0.05" units="cm"/>
      <inkml:brushProperty name="height" value="0.05" units="cm"/>
      <inkml:brushProperty name="color" value="#E71224"/>
    </inkml:brush>
  </inkml:definitions>
  <inkml:trace contextRef="#ctx0" brushRef="#br0">283 1 24575,'1'79'0,"-3"91"0,0-154 0,-1 1 0,-1-1 0,0 0 0,-1 0 0,-1-1 0,-10 21 0,-54 82 0,61-104 0,5-6 0,-1 0 0,0-1 0,-1 1 0,1-1 0,-1-1 0,-8 7 0,12-11 0,1-1 0,-1 0 0,0 0 0,0 0 0,0 0 0,0 0 0,0 0 0,0 0 0,-1-1 0,1 1 0,0-1 0,0 0 0,0 1 0,-1-1 0,1 0 0,0-1 0,0 1 0,-1 0 0,1 0 0,0-1 0,0 1 0,0-1 0,0 0 0,0 0 0,0 0 0,0 0 0,0 0 0,0 0 0,0 0 0,-2-3 0,-1 0 0,1 0 0,0 0 0,0-1 0,0 1 0,1-1 0,-1 0 0,1 0 0,0 0 0,1 0 0,-1 0 0,1-1 0,0 1 0,0-1 0,1 0 0,0 1 0,-1-12 0,0-10 0,1 0 0,4-40 0,0 19 0,-4 43 0,1 1 0,1 0 0,-1-1 0,1 1 0,0 0 0,0-1 0,0 1 0,0 0 0,1 0 0,-1 0 0,1 0 0,0 0 0,4-5 0,-4 7 0,1 0 0,-1 0 0,0 0 0,1 0 0,-1 0 0,1 1 0,0-1 0,0 1 0,0 0 0,-1 0 0,1 0 0,0 0 0,0 0 0,0 1 0,1-1 0,-1 1 0,0 0 0,0 0 0,5 0 0,0 1 0,1 0 0,-1 0 0,0 1 0,0 0 0,0 0 0,-1 1 0,1 0 0,0 1 0,-1-1 0,0 1 0,0 1 0,0-1 0,9 9 0,1 4 0,1 0 0,-2 1 0,17 24 0,75 96-1365,-97-124-5461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5.158"/>
    </inkml:context>
    <inkml:brush xml:id="br0">
      <inkml:brushProperty name="width" value="0.05" units="cm"/>
      <inkml:brushProperty name="height" value="0.05" units="cm"/>
      <inkml:brushProperty name="color" value="#F6630D"/>
    </inkml:brush>
  </inkml:definitions>
  <inkml:trace contextRef="#ctx0" brushRef="#br0">1 2 24575,'46'0'0,"-11"-2"0,0 3 0,0 1 0,69 12 0,-81-9-341,2-2 0,-1-1-1,39-1 1,-42-1-6485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6.032"/>
    </inkml:context>
    <inkml:brush xml:id="br0">
      <inkml:brushProperty name="width" value="0.05" units="cm"/>
      <inkml:brushProperty name="height" value="0.05" units="cm"/>
      <inkml:brushProperty name="color" value="#F6630D"/>
    </inkml:brush>
  </inkml:definitions>
  <inkml:trace contextRef="#ctx0" brushRef="#br0">385 1 24575,'0'0'0,"1"0"0,-1 0 0,1 0 0,0 0 0,-1 0 0,1 0 0,-1 0 0,1 0 0,-1 0 0,1 0 0,-1 0 0,1 1 0,0-1 0,-1 0 0,1 0 0,-1 0 0,1 1 0,-1-1 0,0 0 0,1 1 0,-1-1 0,1 1 0,-1-1 0,1 0 0,-1 1 0,0-1 0,1 1 0,-1-1 0,0 1 0,1 0 0,-6 16 0,-18 14 0,-39 33 0,41-48 0,-1 1 0,1 1 0,-32 35 0,43-44 0,1 0 0,-1-1 0,-1 0 0,1-1 0,-1 0 0,-1-1 0,1 0 0,-1-1 0,-15 5 0,-28 15 0,54-25 0,0 0 0,1 0 0,-1 0 0,0 0 0,0 1 0,1-1 0,-1 0 0,1 0 0,-1 1 0,0-1 0,1 1 0,-1-1 0,1 1 0,-1-1 0,1 1 0,-1-1 0,1 1 0,-1-1 0,1 1 0,-1-1 0,1 1 0,0 0 0,0-1 0,-1 1 0,1 0 0,0-1 0,0 1 0,-1 0 0,1-1 0,0 1 0,0 0 0,0 0 0,0-1 0,0 1 0,0 0 0,0-1 0,1 1 0,-1 0 0,0-1 0,0 1 0,0 0 0,1-1 0,-1 1 0,0 0 0,1-1 0,-1 1 0,0 0 0,1-1 0,-1 1 0,1-1 0,-1 1 0,1-1 0,-1 1 0,1-1 0,0 0 0,-1 1 0,2 0 0,6 4 0,0 0 0,0 0 0,16 5 0,-11-4 0,58 21 0,-56-22 0,-1 0 0,0 0 0,0 1 0,0 1 0,15 10 0,-23-13-114,0 0 1,1 0-1,0-1 0,-1 0 0,1 0 1,1 0-1,-1-1 0,0 0 0,1-1 1,-1 0-1,11 1 0,2-1-6712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7.495"/>
    </inkml:context>
    <inkml:brush xml:id="br0">
      <inkml:brushProperty name="width" value="0.05" units="cm"/>
      <inkml:brushProperty name="height" value="0.05" units="cm"/>
      <inkml:brushProperty name="color" value="#F6630D"/>
    </inkml:brush>
  </inkml:definitions>
  <inkml:trace contextRef="#ctx0" brushRef="#br0">368 3 24575,'-51'-1'0,"12"0"0,-53 5 0,82-3 0,-1 1 0,0 0 0,1 0 0,-1 1 0,1 1 0,0 0 0,0 0 0,0 1 0,-15 9 0,17-7 0,1-3 0,0 1 0,1 0 0,0 0 0,0 1 0,0 0 0,-5 7 0,9-11 0,1 0 0,0 1 0,0-1 0,0 1 0,0 0 0,0-1 0,0 1 0,1 0 0,-1-1 0,1 1 0,0 0 0,0 0 0,0-1 0,0 1 0,0 0 0,0 0 0,1-1 0,0 1 0,-1 0 0,1-1 0,0 1 0,2 3 0,4 6 0,1 0 0,0 0 0,1-1 0,0-1 0,1 1 0,0-1 0,21 15 0,11 13 0,-19-14 0,-1 1 0,23 32 0,-21-20 0,-13-19 0,0-1 0,21 23 0,-25-31 0,-1 1 0,0 0 0,0 0 0,-1 1 0,-1-1 0,1 1 0,-2 0 0,1 1 0,-2-1 0,0 0 0,2 19 0,-4-27 0,0 0 0,0-1 0,0 1 0,0 0 0,0-1 0,-1 1 0,1 0 0,-1 0 0,0-1 0,0 1 0,0-1 0,0 1 0,0-1 0,-1 1 0,1-1 0,-1 0 0,1 0 0,-1 0 0,-3 4 0,1-4 0,1 0 0,0 0 0,-1 0 0,1 0 0,-1 0 0,1-1 0,-1 0 0,0 1 0,0-1 0,1-1 0,-1 1 0,-6 0 0,2-1 0,0 0 0,0 0 0,1-1 0,-1 0 0,1 0 0,-1-1 0,1 0 0,-1 0 0,1-1 0,0 0 0,0 0 0,0-1 0,-11-7 0,11 5 0,0-1 0,1 0 0,0 0 0,0-1 0,0 0 0,1 0 0,1 0 0,-1-1 0,-3-10 0,-3-11 0,-9-44 0,18 64 0,0 5 0,1-1 0,0 0 0,0 0 0,0 1 0,1-1 0,0-7 0,1 11 0,-1 0 0,0 0 0,1 0 0,0 0 0,-1 0 0,1 0 0,0 0 0,0 0 0,0 0 0,1 0 0,-1 0 0,0 1 0,0-1 0,1 0 0,-1 1 0,1-1 0,0 1 0,-1 0 0,4-2 0,3-3-24,-1-1 1,0 1-1,0-1 0,0-1 0,-1 1 0,0-1 0,9-16 1,-1 2-1152,-5 10-5651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8.072"/>
    </inkml:context>
    <inkml:brush xml:id="br0">
      <inkml:brushProperty name="width" value="0.05" units="cm"/>
      <inkml:brushProperty name="height" value="0.05" units="cm"/>
      <inkml:brushProperty name="color" value="#F6630D"/>
    </inkml:brush>
  </inkml:definitions>
  <inkml:trace contextRef="#ctx0" brushRef="#br0">104 0 24575,'-3'0'0,"-1"0"0,1 0 0,-1 1 0,0-1 0,1 1 0,-1 0 0,1 0 0,-1 0 0,1 0 0,0 1 0,-1-1 0,1 1 0,0 0 0,0 0 0,0 0 0,-2 2 0,1 0 0,0 1 0,1-1 0,0 0 0,0 1 0,0 0 0,1 0 0,0 0 0,0 0 0,0 0 0,-2 7 0,-1 15 0,2 1 0,0-1 0,2 1 0,1-1 0,6 50 0,-6-75-52,0-1-1,0 1 1,0 0-1,0 0 1,0 0-1,1-1 1,-1 1-1,1 0 1,-1 0-1,1-1 1,0 1-1,0 0 1,0-1-1,0 1 1,0-1-1,0 1 1,0-1-1,0 0 1,1 1-1,-1-1 1,0 0-1,1 0 0,-1 0 1,1 0-1,2 1 1,5-1-6774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8.731"/>
    </inkml:context>
    <inkml:brush xml:id="br0">
      <inkml:brushProperty name="width" value="0.05" units="cm"/>
      <inkml:brushProperty name="height" value="0.05" units="cm"/>
      <inkml:brushProperty name="color" value="#F6630D"/>
    </inkml:brush>
  </inkml:definitions>
  <inkml:trace contextRef="#ctx0" brushRef="#br0">1 1 24575,'6'0'0,"1"0"0,0 0 0,1 0 0,-1 1 0,0 0 0,13 3 0,-17-3 0,-1 0 0,0 0 0,0 0 0,0 0 0,0 1 0,0-1 0,-1 1 0,1-1 0,0 1 0,-1-1 0,1 1 0,-1 0 0,1 0 0,-1 0 0,0 0 0,0 0 0,0 0 0,0 0 0,0 1 0,0-1 0,-1 0 0,1 3 0,1 2 0,-1 0 0,0 0 0,0 0 0,0-1 0,-1 1 0,0 0 0,-1 0 0,0 0 0,0 0 0,-2 7 0,2-10 0,0-1 0,-1 1 0,0 0 0,0-1 0,0 1 0,0-1 0,0 0 0,0 1 0,-1-1 0,0-1 0,0 1 0,0 0 0,0 0 0,0-1 0,0 0 0,0 0 0,-1 0 0,-5 3 0,9-5 0,0 0 0,-1 0 0,1-1 0,0 1 0,0 1 0,-1-1 0,1 0 0,0 0 0,0 0 0,0 0 0,-1 0 0,1 0 0,0 0 0,0 0 0,0 0 0,-1 0 0,1 0 0,0 1 0,0-1 0,0 0 0,-1 0 0,1 0 0,0 0 0,0 0 0,0 1 0,0-1 0,0 0 0,-1 0 0,1 0 0,0 1 0,0-1 0,0 0 0,0 0 0,0 1 0,0-1 0,0 0 0,0 0 0,0 0 0,0 1 0,0-1 0,0 0 0,0 0 0,0 1 0,0-1 0,0 0 0,0 0 0,0 1 0,0-1 0,0 0 0,0 0 0,0 0 0,1 1 0,-1-1 0,0 0 0,0 0 0,0 0 0,0 0 0,0 1 0,1-1 0,-1 0 0,0 0 0,23 9 0,35 1 0,-56-10-50,1 1-1,0-1 1,0 1-1,0-1 0,-1 0 1,1 0-1,0 0 1,0-1-1,0 1 1,-1-1-1,1 1 0,0-1 1,-1 0-1,1 0 1,0 0-1,-1-1 1,1 1-1,-1 0 0,0-1 1,1 0-1,-1 1 1,0-1-1,0 0 1,0 0-1,0 0 1,2-3-1,2-10-6775</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49.107"/>
    </inkml:context>
    <inkml:brush xml:id="br0">
      <inkml:brushProperty name="width" value="0.05" units="cm"/>
      <inkml:brushProperty name="height" value="0.05" units="cm"/>
      <inkml:brushProperty name="color" value="#F6630D"/>
    </inkml:brush>
  </inkml:definitions>
  <inkml:trace contextRef="#ctx0" brushRef="#br0">227 1 24575,'4'0'0,"0"0"0,0 0 0,0 0 0,0 1 0,0 0 0,0-1 0,0 1 0,0 1 0,0-1 0,-1 1 0,1-1 0,-1 1 0,7 4 0,-6-2 0,-1-1 0,1 1 0,-1 0 0,0 0 0,0 1 0,0-1 0,-1 0 0,1 1 0,-1 0 0,2 6 0,3 10 0,0 1 0,-2 1 0,0-1 0,-1 1 0,-2-1 0,0 1 0,-1 0 0,-5 46 0,3-63 0,-1 0 0,1 0 0,-1 0 0,0 0 0,-1 0 0,1 0 0,-1 0 0,0-1 0,-1 1 0,1-1 0,-1 0 0,0 0 0,0-1 0,-1 1 0,1-1 0,-1 0 0,0 0 0,0 0 0,-1 0 0,1-1 0,-1 0 0,0 0 0,1-1 0,-1 0 0,0 0 0,-1 0 0,-7 1 0,-108 21 0,109-22-227,1 1-1,-1 1 1,1 0-1,0 0 1,-17 10-1,15-7-6598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51.257"/>
    </inkml:context>
    <inkml:brush xml:id="br0">
      <inkml:brushProperty name="width" value="0.05" units="cm"/>
      <inkml:brushProperty name="height" value="0.05" units="cm"/>
      <inkml:brushProperty name="color" value="#F6630D"/>
    </inkml:brush>
  </inkml:definitions>
  <inkml:trace contextRef="#ctx0" brushRef="#br0">149 0 24575,'-149'0'0,"1324"0"-1365,-1154 0-5461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52.204"/>
    </inkml:context>
    <inkml:brush xml:id="br0">
      <inkml:brushProperty name="width" value="0.05" units="cm"/>
      <inkml:brushProperty name="height" value="0.05" units="cm"/>
      <inkml:brushProperty name="color" value="#F6630D"/>
    </inkml:brush>
  </inkml:definitions>
  <inkml:trace contextRef="#ctx0" brushRef="#br0">373 0 24575,'-6'2'0,"0"0"0,1 0 0,-1 1 0,1-1 0,0 1 0,0 0 0,0 1 0,0-1 0,0 1 0,-5 5 0,-27 32 0,28-29 0,0-1 0,-1-1 0,-1 1 0,-22 16 0,-4-2 0,20-13 0,1-1 0,-33 16 0,20-19 0,25-7 0,0-1 0,0 1 0,0 0 0,0 1 0,0-1 0,0 1 0,0-1 0,0 1 0,1 1 0,-1-1 0,-5 5 0,9-7 0,0 1 0,0-1 0,0 1 0,0-1 0,0 1 0,1-1 0,-1 1 0,0-1 0,0 1 0,0-1 0,1 1 0,-1-1 0,0 1 0,1-1 0,-1 1 0,0-1 0,1 0 0,-1 1 0,1-1 0,-1 0 0,0 1 0,1-1 0,-1 0 0,1 1 0,-1-1 0,1 0 0,-1 0 0,2 1 0,21 9 0,-18-7 0,132 63 0,-102-49 0,-1 2 0,39 27 0,-46-28 0,69 31 0,-50-32 0,-100-19 0,47 0-136,1 0-1,0-1 1,0 1-1,1-1 1,-1 0-1,1 0 1,-1-1-1,1 0 0,-9-8 1,4 0-6690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53.597"/>
    </inkml:context>
    <inkml:brush xml:id="br0">
      <inkml:brushProperty name="width" value="0.05" units="cm"/>
      <inkml:brushProperty name="height" value="0.05" units="cm"/>
      <inkml:brushProperty name="color" value="#F6630D"/>
    </inkml:brush>
  </inkml:definitions>
  <inkml:trace contextRef="#ctx0" brushRef="#br0">443 28 24575,'-1'-1'0,"1"-1"0,-1 1 0,1 0 0,-1 0 0,1 0 0,-1 0 0,1 0 0,-1 0 0,0 0 0,0 1 0,1-1 0,-1 0 0,0 0 0,0 0 0,0 1 0,0-1 0,0 0 0,0 1 0,0-1 0,0 1 0,0-1 0,0 1 0,0 0 0,0-1 0,-1 1 0,1 0 0,-2 0 0,-37-5 0,36 5 0,-11-2 0,0 1 0,0 1 0,-1 1 0,1 0 0,0 0 0,1 2 0,-1 0 0,0 0 0,1 2 0,0 0 0,0 0 0,0 1 0,0 1 0,1 0 0,0 1 0,1 1 0,-12 9 0,20-13 0,0-1 0,1 1 0,0 0 0,0 0 0,0 0 0,0 1 0,1-1 0,0 0 0,0 1 0,0 0 0,1-1 0,0 1 0,0 0 0,0 0 0,1 0 0,0 6 0,0 4 0,1 0 0,1-1 0,0 1 0,8 28 0,-6-34 0,1 0 0,0 0 0,0-1 0,1 0 0,1 0 0,-1 0 0,14 12 0,18 27 0,19 28 0,7 10 0,-57-74 0,-1 0 0,0 0 0,-1 1 0,-1 0 0,0 0 0,0 0 0,-2 1 0,1-1 0,-2 1 0,0-1 0,-1 20 0,0-30 0,0 0 0,-1 0 0,1 0 0,-1 0 0,0 0 0,0 0 0,0 0 0,0 0 0,-1 0 0,1-1 0,-1 1 0,0-1 0,1 1 0,-1-1 0,0 1 0,-5 2 0,3-1 0,0-2 0,0 1 0,-1 0 0,0-1 0,1 0 0,-1 0 0,0 0 0,0-1 0,-6 2 0,-6-1 0,0 0 0,0-1 0,0-1 0,-33-4 0,43 3 0,0-1 0,0 1 0,0-2 0,0 1 0,1-1 0,-1 0 0,1 0 0,0 0 0,0-1 0,0 0 0,0 0 0,1-1 0,0 0 0,0 0 0,-6-7 0,5 5 0,1 0 0,1 0 0,-1 0 0,1 0 0,0-1 0,1 1 0,0-1 0,0 0 0,1 0 0,0 0 0,0-1 0,-1-11 0,2 7 0,1 1 0,0 0 0,1 0 0,0 0 0,1-1 0,4-15 0,-4 23 0,0 1 0,-1 0 0,1 0 0,1 0 0,-1 0 0,1 0 0,-1 0 0,1 1 0,0-1 0,0 1 0,1 0 0,-1 0 0,1 0 0,-1 1 0,1-1 0,0 1 0,0-1 0,0 1 0,0 1 0,5-3 0,22-4 0,-21 5 0,-1 1 0,0-2 0,1 1 0,9-6 0,-17 8 0,0-1 0,1 1 0,-1-1 0,0 0 0,0 0 0,0 0 0,0 0 0,0 0 0,0 0 0,-1-1 0,1 1 0,-1-1 0,1 1 0,-1-1 0,0 1 0,0-1 0,0 0 0,1-4 0,0-14-1365,-1 1-5461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54.304"/>
    </inkml:context>
    <inkml:brush xml:id="br0">
      <inkml:brushProperty name="width" value="0.05" units="cm"/>
      <inkml:brushProperty name="height" value="0.05" units="cm"/>
      <inkml:brushProperty name="color" value="#F6630D"/>
    </inkml:brush>
  </inkml:definitions>
  <inkml:trace contextRef="#ctx0" brushRef="#br0">125 1 24575,'-5'0'0,"0"0"0,0 0 0,1 1 0,-1-1 0,0 1 0,0 1 0,1-1 0,-1 1 0,0-1 0,1 1 0,0 1 0,-1-1 0,1 0 0,0 1 0,0 0 0,0 0 0,1 0 0,-1 1 0,-5 6 0,5-3 0,0-1 0,0 0 0,1 1 0,0 0 0,0 0 0,1 0 0,0 0 0,0 0 0,1 1 0,0-1 0,0 0 0,0 12 0,1 6 0,4 172 0,-4-195 6,0 1 0,1 0 0,-1-1 0,1 1 0,-1-1 0,1 1 0,0-1 0,0 1 0,0-1 0,1 0 0,-1 1 0,0-1 0,1 0 0,-1 0 0,1 0 0,0 0 0,0 0 0,0-1 0,4 4 0,-5-4-54,1-1 0,-1 1 0,1-1 0,0 1 0,-1-1 1,1 0-1,0 1 0,-1-1 0,1 0 0,0 0 0,0 0 0,-1 0 0,1 0 0,0-1 0,-1 1 1,1-1-1,0 1 0,-1-1 0,1 1 0,-1-1 0,1 0 0,-1 0 0,1 0 0,-1 0 0,1 0 0,-1 0 1,0 0-1,0 0 0,0 0 0,2-2 0,7-9-6778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7:55:41.685"/>
    </inkml:context>
    <inkml:brush xml:id="br0">
      <inkml:brushProperty name="width" value="0.05" units="cm"/>
      <inkml:brushProperty name="height" value="0.05" units="cm"/>
    </inkml:brush>
  </inkml:definitions>
  <inkml:trace contextRef="#ctx0" brushRef="#br0">0 72 24575,'5'-1'0,"1"-1"0,-1 1 0,0-1 0,0 0 0,7-4 0,8-2 0,4-1 0,0 2 0,1 2 0,0 0 0,0 1 0,43-1 0,-22 6-81,-28 1-133,0-2 0,-1 0 0,1-1 0,0-1 0,30-7 0,-30 3-6612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4.270"/>
    </inkml:context>
    <inkml:brush xml:id="br0">
      <inkml:brushProperty name="width" value="0.05" units="cm"/>
      <inkml:brushProperty name="height" value="0.05" units="cm"/>
      <inkml:brushProperty name="color" value="#E71224"/>
    </inkml:brush>
  </inkml:definitions>
  <inkml:trace contextRef="#ctx0" brushRef="#br0">1 1 24575,'5'0'0,"1"4"0,4 3 0,6-2 0,-1 5 0,-2 4 0,-4 1-8191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54.832"/>
    </inkml:context>
    <inkml:brush xml:id="br0">
      <inkml:brushProperty name="width" value="0.05" units="cm"/>
      <inkml:brushProperty name="height" value="0.05" units="cm"/>
      <inkml:brushProperty name="color" value="#F6630D"/>
    </inkml:brush>
  </inkml:definitions>
  <inkml:trace contextRef="#ctx0" brushRef="#br0">0 0 24575,'2'36'0,"9"52"0,-6-52 0,2 49 0,-7 28 0,0-109-24,-1-9 81,1-7-1455,0-4-5428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38:55.272"/>
    </inkml:context>
    <inkml:brush xml:id="br0">
      <inkml:brushProperty name="width" value="0.05" units="cm"/>
      <inkml:brushProperty name="height" value="0.05" units="cm"/>
      <inkml:brushProperty name="color" value="#F6630D"/>
    </inkml:brush>
  </inkml:definitions>
  <inkml:trace contextRef="#ctx0" brushRef="#br0">84 0 24575,'4'0'0,"1"1"0,0-1 0,0 1 0,0 0 0,0 1 0,0-1 0,-1 1 0,1 0 0,-1 0 0,1 0 0,-1 1 0,0-1 0,0 1 0,0 0 0,0 0 0,0 1 0,-1-1 0,1 1 0,-1 0 0,0 0 0,4 7 0,-3-4 0,0 0 0,0 1 0,-1-1 0,0 1 0,-1 0 0,1 0 0,-1 0 0,-1 0 0,0 0 0,0 0 0,0 0 0,-2 11 0,0-8 0,-2 0 0,1-1 0,-1 1 0,-1-1 0,0 0 0,0 0 0,-1 0 0,-1 0 0,1-1 0,-1 0 0,-1 0 0,0 0 0,-13 11 0,7-4 0,9-11 0,0 0 0,-1 0 0,1-1 0,-1 1 0,0-1 0,0 0 0,0 0 0,0-1 0,-1 0 0,0 0 0,0 0 0,1 0 0,-1-1 0,-7 2 0,-5 2-1365,3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5.790"/>
    </inkml:context>
    <inkml:brush xml:id="br0">
      <inkml:brushProperty name="width" value="0.05" units="cm"/>
      <inkml:brushProperty name="height" value="0.05" units="cm"/>
      <inkml:brushProperty name="color" value="#E71224"/>
    </inkml:brush>
  </inkml:definitions>
  <inkml:trace contextRef="#ctx0" brushRef="#br0">1 25 24575,'9'-1'0,"0"0"0,1-1 0,-1 0 0,13-4 0,-13 3 0,-1 0 0,1 1 0,0 0 0,0 1 0,9-1 0,-15 2 0,0 1 0,0-1 0,0 0 0,0 1 0,0 0 0,0 0 0,-1 0 0,1 0 0,0 0 0,-1 0 0,1 1 0,-1-1 0,1 1 0,-1-1 0,1 1 0,-1 0 0,0 0 0,0 0 0,3 5 0,6 11 0,-2 0 0,0 0 0,-1 1 0,0 0 0,-2 1 0,0-1 0,-2 1 0,4 24 0,-6-33 0,-1-1 0,0 0 0,0 1 0,-1-1 0,0 1 0,-1-1 0,0 0 0,-1 1 0,0-1 0,-1 0 0,0 0 0,0 0 0,-1-1 0,0 1 0,-1-1 0,0 0 0,-11 15 0,2-6 0,9-12 0,1 0 0,-1-1 0,1 1 0,-2-1 0,1 0 0,-11 8 0,13-12 0,1 0 0,0 0 0,0 0 0,-1-1 0,1 1 0,-1-1 0,1 1 0,-1-1 0,1 0 0,-1 0 0,1 0 0,-1 0 0,1 0 0,0-1 0,-1 1 0,1-1 0,-1 1 0,1-1 0,0 0 0,-1 0 0,1 0 0,0 0 0,0-1 0,-4-2 0,2 1 0,-1-1 0,1 1 0,0-1 0,0 0 0,1 0 0,-1 0 0,1-1 0,0 1 0,0-1 0,1 0 0,-1 0 0,1 0 0,0 0 0,1 0 0,-1-1 0,1 1 0,0 0 0,-1-8 0,2 8 0,-1 1 0,1-1 0,0 0 0,1 0 0,-1 0 0,1 1 0,0-1 0,0 0 0,0 1 0,1-1 0,-1 1 0,1-1 0,0 1 0,1 0 0,-1-1 0,1 1 0,-1 1 0,1-1 0,1 0 0,-1 1 0,4-4 0,-2 3-45,-1 0-1,1 1 1,1-1-1,-1 1 1,0 0-1,1 1 1,-1-1-1,1 1 1,0 0-1,0 1 1,0-1-1,0 1 1,0 0-1,0 1 1,0-1-1,0 1 1,0 0-1,0 1 1,0 0-1,0 0 1,0 0-1,0 0 1,0 1-1,0 0 0,0 0 1,-1 1-1,1 0 1,-1 0-1,10 7 1,-1 0-6781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6.531"/>
    </inkml:context>
    <inkml:brush xml:id="br0">
      <inkml:brushProperty name="width" value="0.05" units="cm"/>
      <inkml:brushProperty name="height" value="0.05" units="cm"/>
      <inkml:brushProperty name="color" value="#E71224"/>
    </inkml:brush>
  </inkml:definitions>
  <inkml:trace contextRef="#ctx0" brushRef="#br0">1 31 24575,'0'-5'0,"4"-2"0,7 1 0,6 1 0,5 1 0,3 2 0,2 1 0,1 1 0,1 0 0,0 0 0,0 0 0,-1 0 0,-5 5 0,-6 2-8191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7.086"/>
    </inkml:context>
    <inkml:brush xml:id="br0">
      <inkml:brushProperty name="width" value="0.05" units="cm"/>
      <inkml:brushProperty name="height" value="0.05" units="cm"/>
      <inkml:brushProperty name="color" value="#E71224"/>
    </inkml:brush>
  </inkml:definitions>
  <inkml:trace contextRef="#ctx0" brushRef="#br0">169 1 24575,'1'18'0,"1"0"0,1 0 0,1 0 0,0 0 0,9 22 0,-6-21 0,-1 0 0,-1 1 0,-1 0 0,2 21 0,-5 159 0,-3-96 0,3-100 0,-1 0 0,0 0 0,-1 1 0,1-1 0,-1 0 0,1 0 0,-1-1 0,-1 1 0,1 0 0,0 0 0,-1 0 0,0-1 0,0 1 0,-3 4 0,2-5 0,0-1 0,0 0 0,0 1 0,0-1 0,0-1 0,0 1 0,0 0 0,-1-1 0,1 0 0,0 0 0,-1 0 0,0 0 0,1 0 0,-1-1 0,1 1 0,-7-1 0,-4 0-195,-1-1 0,1 0 0,-1-1 0,1 0 0,0-1 0,-24-9 0,19 6-6631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8.236"/>
    </inkml:context>
    <inkml:brush xml:id="br0">
      <inkml:brushProperty name="width" value="0.05" units="cm"/>
      <inkml:brushProperty name="height" value="0.05" units="cm"/>
      <inkml:brushProperty name="color" value="#E71224"/>
    </inkml:brush>
  </inkml:definitions>
  <inkml:trace contextRef="#ctx0" brushRef="#br0">0 0 24575,'1107'0'0,"-1184"0"-1365,51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49.307"/>
    </inkml:context>
    <inkml:brush xml:id="br0">
      <inkml:brushProperty name="width" value="0.05" units="cm"/>
      <inkml:brushProperty name="height" value="0.05" units="cm"/>
      <inkml:brushProperty name="color" value="#E71224"/>
    </inkml:brush>
  </inkml:definitions>
  <inkml:trace contextRef="#ctx0" brushRef="#br0">64 0 24575,'12'0'0,"0"1"0,0-1 0,0 2 0,0 0 0,0 0 0,15 6 0,-23-7 0,0 1 0,0 0 0,0 0 0,-1 0 0,1 0 0,-1 1 0,1-1 0,-1 1 0,0 0 0,0 0 0,0 0 0,0 0 0,-1 1 0,1-1 0,-1 1 0,0 0 0,0-1 0,0 1 0,0 0 0,-1 0 0,2 6 0,1 16 0,-1 0 0,-2 1 0,0-1 0,-2 0 0,-4 33 0,4-54 0,0 0 0,0 0 0,0 0 0,-1 0 0,0 0 0,0 0 0,0 0 0,0-1 0,-1 1 0,0-1 0,0 1 0,0-1 0,0 0 0,-1 0 0,1-1 0,-1 1 0,-7 4 0,9-5 0,-20 18 0,15-13 0,-1 0 0,-1 0 0,-16 12 0,22-19 0,0 1 0,0 0 0,0-1 0,0 0 0,0 0 0,0 0 0,0 0 0,-1 0 0,1-1 0,0 1 0,0-1 0,-1 0 0,1 0 0,0 0 0,0-1 0,-1 1 0,1-1 0,-3 0 0,3-1 0,0 1 0,0-1 0,1 0 0,-1 0 0,1 0 0,-1 0 0,1 0 0,0 0 0,0-1 0,0 1 0,0-1 0,0 1 0,1-1 0,-1 0 0,1 0 0,-1 0 0,1 1 0,0-1 0,0-1 0,1 1 0,-1 0 0,1 0 0,-1 0 0,1 0 0,0 0 0,1-7 0,-2 6 0,1 1 0,0-1 0,1 0 0,-1 0 0,1 0 0,-1 0 0,1 1 0,0-1 0,1 0 0,-1 1 0,1-1 0,-1 1 0,1-1 0,0 1 0,1 0 0,-1 0 0,0 0 0,1 0 0,0 0 0,-1 0 0,7-4 0,3 4-27,-1 0-1,1 0 0,0 1 1,0 0-1,1 1 1,-1 1-1,0 0 0,0 0 1,12 3-1,5-1-1061,-4-1-5737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0.387"/>
    </inkml:context>
    <inkml:brush xml:id="br0">
      <inkml:brushProperty name="width" value="0.05" units="cm"/>
      <inkml:brushProperty name="height" value="0.05" units="cm"/>
      <inkml:brushProperty name="color" value="#E71224"/>
    </inkml:brush>
  </inkml:definitions>
  <inkml:trace contextRef="#ctx0" brushRef="#br0">0 255 24575,'1'5'0,"1"-1"0,-1 1 0,1 0 0,0-1 0,0 0 0,0 0 0,3 5 0,5 9 0,-1 7 0,-1 0 0,-2 1 0,0-1 0,2 30 0,8 36 0,-16-89 0,0 0 0,0 0 0,1 0 0,-1 0 0,1 0 0,-1-1 0,1 1 0,0 0 0,0 0 0,0 0 0,0 0 0,0-1 0,0 1 0,0-1 0,1 1 0,-1-1 0,1 1 0,-1-1 0,1 0 0,-1 1 0,1-1 0,0 0 0,-1 0 0,1 0 0,0-1 0,0 1 0,0 0 0,0-1 0,0 1 0,0-1 0,0 1 0,0-1 0,0 0 0,2 0 0,1-1 0,-1 0 0,0 0 0,0-1 0,1 1 0,-1-1 0,0 0 0,-1 0 0,1 0 0,0-1 0,-1 1 0,1-1 0,-1 0 0,0 0 0,0 0 0,3-4 0,3-6 0,-1-1 0,0 1 0,-1-2 0,-1 1 0,0-1 0,-1 1 0,0-2 0,3-19 0,-2 10 0,18-46 0,-23 68 0,2-5 0,1 0 0,0 0 0,0 0 0,1 1 0,8-10 0,-12 16 0,-1 0 0,1 0 0,0 0 0,0 0 0,0 1 0,0-1 0,0 0 0,0 1 0,1-1 0,-1 1 0,0-1 0,0 1 0,0-1 0,0 1 0,1 0 0,-1 0 0,0-1 0,3 1 0,-3 1 0,1-1 0,0 1 0,-1-1 0,1 1 0,0 0 0,-1 0 0,1 0 0,-1 0 0,1 0 0,-1 0 0,0 0 0,1 0 0,-1 1 0,0-1 0,0 1 0,0-1 0,2 3 0,2 4 0,-1 0 0,0 1 0,0 0 0,3 11 0,14 28 0,56 92 0,-77-138 0,1 0 0,0 0 0,0 0 0,0 0 0,0 0 0,1 0 0,-1-1 0,0 1 0,1 0 0,-1-1 0,1 1 0,0-1 0,-1 0 0,1 1 0,0-1 0,0 0 0,0 0 0,0 0 0,0 0 0,4 0 0,-4-1 0,0 0 0,0 0 0,-1 0 0,1-1 0,0 1 0,0-1 0,-1 0 0,1 1 0,0-1 0,0 0 0,-1 0 0,1 0 0,-1 0 0,1 0 0,-1 0 0,0-1 0,1 1 0,-1 0 0,0-1 0,0 1 0,0-1 0,0 1 0,0-1 0,0 0 0,1-1 0,6-12 0,-1-1 0,0 0 0,-1-1 0,-1 1 0,-1-1 0,0 0 0,2-22 0,1 3 0,11-37 0,-10 46 0,-1 0 0,-2 0 0,3-33 0,-6 47 0,0-1 0,6-22 0,2-8 0,-10 44 0,0 0 0,0 0 0,0-1 0,0 1 0,0 0 0,0 0 0,0-1 0,0 1 0,0 0 0,0-1 0,0 1 0,0 0 0,0 0 0,0-1 0,0 1 0,0 0 0,0 0 0,0-1 0,-1 1 0,1 0 0,0 0 0,0-1 0,0 1 0,0 0 0,-1 0 0,1 0 0,0-1 0,0 1 0,0 0 0,-1 0 0,1 0 0,0 0 0,0 0 0,-1-1 0,1 1 0,0 0 0,0 0 0,-1 0 0,1 0 0,-16 2 0,-16 13 0,30-14 0,-35 21-1365,21-13-5461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2.217"/>
    </inkml:context>
    <inkml:brush xml:id="br0">
      <inkml:brushProperty name="width" value="0.05" units="cm"/>
      <inkml:brushProperty name="height" value="0.05" units="cm"/>
      <inkml:brushProperty name="color" value="#E71224"/>
    </inkml:brush>
  </inkml:definitions>
  <inkml:trace contextRef="#ctx0" brushRef="#br0">1 0 24575,'0'444'0,"2"-417"0,1 0 0,2 0 0,14 47 0,-17-63 0,0-6 0,-2-2 0,1 1 0,-1 0 0,1-1 0,1 1 0,-1-1 0,0 1 0,1-1 0,-1 1 0,1-1 0,4 5 0,-5-11 0,0 0 0,0 0 0,0 0 0,0 0 0,-1 0 0,1-1 0,-1 1 0,0 0 0,0 0 0,0-6 0,0 6 0,0-29 0,2 1 0,12-62 0,-11 75 0,-1 1 0,1-21 0,-3 26 0,0-1 0,2 1 0,-1 0 0,1 0 0,1 0 0,5-14 0,-6 23 0,0 0 0,0 0 0,0 0 0,0 0 0,1 0 0,-1 1 0,1-1 0,0 1 0,0 0 0,0-1 0,0 1 0,0 1 0,0-1 0,0 0 0,1 1 0,-1-1 0,1 1 0,-1 0 0,1 0 0,-1 1 0,1-1 0,0 1 0,-1 0 0,1 0 0,0 0 0,-1 0 0,8 2 0,-7-2 0,0 1 0,1-1 0,-1 1 0,0 0 0,0 0 0,0 1 0,0-1 0,0 1 0,-1 0 0,1 0 0,0 0 0,-1 1 0,1-1 0,-1 1 0,0 0 0,0 0 0,0 0 0,0 0 0,-1 1 0,1-1 0,-1 1 0,0-1 0,0 1 0,2 4 0,-1 10 0,0-1 0,-1 1 0,0 0 0,-2 0 0,0 0 0,-1-1 0,-1 1 0,-7 27 0,8-40 0,-2 0 0,1 0 0,-1 0 0,1 0 0,-1 0 0,0-1 0,-1 1 0,1-1 0,-1 0 0,0 0 0,0 0 0,-6 3 0,0 1 0,0-1 0,-1-1 0,0 0 0,-16 7 0,25-12-59,0 0 0,-1 0-1,1 0 1,0 0-1,-1 0 1,1-1 0,0 1-1,-1-1 1,1 0 0,-1 1-1,1-1 1,-1-1 0,1 1-1,0 0 1,-1 0-1,1-1 1,-1 1 0,1-1-1,0 0 1,-1 0 0,1 0-1,-4-2 1,-5-8-6767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2.811"/>
    </inkml:context>
    <inkml:brush xml:id="br0">
      <inkml:brushProperty name="width" value="0.05" units="cm"/>
      <inkml:brushProperty name="height" value="0.05" units="cm"/>
      <inkml:brushProperty name="color" value="#E71224"/>
    </inkml:brush>
  </inkml:definitions>
  <inkml:trace contextRef="#ctx0" brushRef="#br0">0 0 24575,'5'0'0,"6"0"0,6 0 0,5 0 0,-2 5 0,-3 6 0,-6 6 0,-4 5 0,-3-2-8191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3.185"/>
    </inkml:context>
    <inkml:brush xml:id="br0">
      <inkml:brushProperty name="width" value="0.05" units="cm"/>
      <inkml:brushProperty name="height" value="0.05" units="cm"/>
      <inkml:brushProperty name="color" value="#E71224"/>
    </inkml:brush>
  </inkml:definitions>
  <inkml:trace contextRef="#ctx0" brushRef="#br0">1 1 24575,'4'0'0,"3"4"0,3 2 0,6 0 0,0 4 0,2 0 0,-3 3 0,2-1 0,2-2 0,2-3 0,-1 2 0,-6 4 0,-8 0 0,-7-2-8191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0:59.160"/>
    </inkml:context>
    <inkml:brush xml:id="br0">
      <inkml:brushProperty name="width" value="0.05" units="cm"/>
      <inkml:brushProperty name="height" value="0.05" units="cm"/>
      <inkml:brushProperty name="color" value="#E71224"/>
    </inkml:brush>
  </inkml:definitions>
  <inkml:trace contextRef="#ctx0" brushRef="#br0">1 31 24575,'0'-1'0,"0"0"0,0 0 0,1 1 0,-1-1 0,1 0 0,-1 0 0,1 0 0,-1 0 0,1 0 0,-1 0 0,1 1 0,0-1 0,-1 0 0,1 1 0,0-1 0,0 0 0,-1 1 0,1-1 0,0 1 0,0-1 0,0 1 0,0-1 0,0 1 0,0 0 0,0-1 0,2 1 0,29-6 0,-29 6 0,16-3 0,0 1 0,0 1 0,0 1 0,0 0 0,0 2 0,0 0 0,0 1 0,34 10 0,-44-8 0,0 1 0,0 0 0,-1 0 0,0 1 0,0 0 0,0 0 0,8 12 0,-9-10 0,-1 0 0,0 1 0,6 14 0,13 18 0,-19-33 0,0-1 0,0 1 0,-1 0 0,0 1 0,0-1 0,-1 1 0,-1 0 0,1 0 0,-2 0 0,1 0 0,-1 0 0,-1 1 0,0-1 0,0 12 0,-1 15 0,-4 175 0,4-209 0,0 0 0,-1-1 0,1 1 0,-1-1 0,1 1 0,-1-1 0,0 1 0,0-1 0,0 1 0,0-1 0,-1 0 0,1 1 0,-1-1 0,1 0 0,-1 0 0,0 0 0,0 0 0,1 0 0,-2-1 0,-3 4 0,3-4 0,0 1 0,-1-1 0,1 0 0,-1 0 0,0 0 0,1 0 0,-1-1 0,1 1 0,-1-1 0,0 0 0,1 0 0,-1-1 0,-6 0 0,4 0 0,0-1 0,1 1 0,-1-1 0,0 0 0,1 0 0,-1-1 0,1 1 0,0-1 0,0-1 0,0 1 0,0-1 0,1 1 0,-1-1 0,1-1 0,0 1 0,0-1 0,0 1 0,-4-10 0,4 4 0,1 0 0,1 0 0,0 0 0,0 0 0,1-1 0,0 1 0,1 0 0,0-1 0,0 1 0,1-1 0,1 1 0,4-17 0,-4 24 0,-1 0 0,1 1 0,0-1 0,-1 1 0,1 0 0,0-1 0,1 1 0,-1 0 0,0 0 0,1 0 0,-1 1 0,1-1 0,-1 0 0,1 1 0,0 0 0,0 0 0,0 0 0,-1 0 0,1 0 0,0 0 0,0 1 0,5-1 0,9-1 0,0 2 0,34 2 0,-8 0 0,-40-2-105,0 0 0,1-1 0,-1 1 0,0-1 0,0 0 0,-1 1 0,1-1 0,0-1 0,0 1 0,0 0 0,-1-1 0,4-1 0,6-9-6721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3.780"/>
    </inkml:context>
    <inkml:brush xml:id="br0">
      <inkml:brushProperty name="width" value="0.05" units="cm"/>
      <inkml:brushProperty name="height" value="0.05" units="cm"/>
      <inkml:brushProperty name="color" value="#E71224"/>
    </inkml:brush>
  </inkml:definitions>
  <inkml:trace contextRef="#ctx0" brushRef="#br0">1 1 24575,'498'0'0,"-492"0"-109,-2 0 12,0 0 0,0-1 1,0 2-1,0-1 1,0 0-1,0 1 0,0 0 1,0 0-1,0 0 1,0 0-1,-1 1 1,6 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4.494"/>
    </inkml:context>
    <inkml:brush xml:id="br0">
      <inkml:brushProperty name="width" value="0.05" units="cm"/>
      <inkml:brushProperty name="height" value="0.05" units="cm"/>
      <inkml:brushProperty name="color" value="#E71224"/>
    </inkml:brush>
  </inkml:definitions>
  <inkml:trace contextRef="#ctx0" brushRef="#br0">1 0 24575,'654'0'-1365,"-665"0"-5461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5.433"/>
    </inkml:context>
    <inkml:brush xml:id="br0">
      <inkml:brushProperty name="width" value="0.05" units="cm"/>
      <inkml:brushProperty name="height" value="0.05" units="cm"/>
      <inkml:brushProperty name="color" value="#E71224"/>
    </inkml:brush>
  </inkml:definitions>
  <inkml:trace contextRef="#ctx0" brushRef="#br0">1 1 24575,'1'18'0,"1"0"0,1 1 0,1-1 0,0-1 0,9 23 0,-6-21 0,-1 1 0,-1 0 0,-1 0 0,2 21 0,-3-13 0,8 35 0,-6-37 0,4 50 0,-7-55 0,1 0 0,1 1 0,0-1 0,12 30 0,-7-25 0,8 49 0,-18-89 0,0 1 0,1-1 0,0 0 0,1 1 0,5-25 0,-4 29 0,0 0 0,1 0 0,0 1 0,0-1 0,1 1 0,0-1 0,1 1 0,0 0 0,0 1 0,11-13 0,-6 10 0,0 0 0,0 0 0,1 1 0,0 1 0,1 0 0,22-12 0,-31 19 0,1 0 0,-1-1 0,0 1 0,1 0 0,-1 1 0,1-1 0,-1 1 0,1-1 0,-1 1 0,1 0 0,-1 0 0,1 1 0,-1-1 0,1 1 0,-1 0 0,0-1 0,1 2 0,-1-1 0,0 0 0,1 1 0,-1-1 0,0 1 0,0 0 0,0 0 0,-1 0 0,1 0 0,0 1 0,-1-1 0,1 1 0,-1 0 0,0-1 0,3 6 0,1 1 0,-1 0 0,0 1 0,0-1 0,-1 1 0,0 0 0,-1 1 0,0-1 0,-1 0 0,2 15 0,-3-21 0,0-1 0,-1 0 0,0 1 0,0-1 0,0 1 0,0-1 0,0 0 0,-1 1 0,0-1 0,1 0 0,-1 1 0,0-1 0,-1 0 0,1 0 0,-1 0 0,1 0 0,-1 0 0,0 0 0,0-1 0,0 1 0,0 0 0,-1-1 0,1 0 0,-1 1 0,1-1 0,-1 0 0,0 0 0,0-1 0,0 1 0,0 0 0,0-1 0,0 0 0,-4 1 0,-6 1 21,-1-1 0,1-1 0,-1-1 0,0 0-1,-14-1 1,14-1-319,0 2 0,0 0 0,1 0 0,-22 5 0,17 0-6528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6.136"/>
    </inkml:context>
    <inkml:brush xml:id="br0">
      <inkml:brushProperty name="width" value="0.05" units="cm"/>
      <inkml:brushProperty name="height" value="0.05" units="cm"/>
      <inkml:brushProperty name="color" value="#E71224"/>
    </inkml:brush>
  </inkml:definitions>
  <inkml:trace contextRef="#ctx0" brushRef="#br0">1 1 24575,'570'0'-1365,"-559"0"-5461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7.181"/>
    </inkml:context>
    <inkml:brush xml:id="br0">
      <inkml:brushProperty name="width" value="0.05" units="cm"/>
      <inkml:brushProperty name="height" value="0.05" units="cm"/>
      <inkml:brushProperty name="color" value="#E71224"/>
    </inkml:brush>
  </inkml:definitions>
  <inkml:trace contextRef="#ctx0" brushRef="#br0">230 0 24575,'0'416'0,"0"-411"0,0 1 0,0 0 0,-1 0 0,0 0 0,0-1 0,-1 1 0,1-1 0,-1 1 0,-1-1 0,1 1 0,-1-1 0,1 0 0,-2 0 0,1-1 0,0 1 0,-1 0 0,0-1 0,0 0 0,-5 4 0,4-4 0,-1 0 0,0-1 0,0 1 0,-1-1 0,1 0 0,-1-1 0,1 0 0,-1 0 0,0 0 0,0-1 0,0 0 0,0 0 0,1-1 0,-1 0 0,-11-1 0,16 1 0,-1 0 0,1 0 0,-1-1 0,0 0 0,1 1 0,0-1 0,-1 0 0,1 0 0,-1-1 0,1 1 0,0 0 0,0-1 0,0 1 0,0-1 0,0 0 0,0 1 0,0-1 0,-2-4 0,1 2 0,0-1 0,1 1 0,0-1 0,0 0 0,1 0 0,-1 0 0,1 0 0,-2-10 0,2-5 0,1-1 0,0 1 0,6-35 0,-6 52 0,0 1 0,1-1 0,0 0 0,0 1 0,-1-1 0,1 0 0,1 1 0,-1-1 0,0 1 0,1 0 0,-1-1 0,1 1 0,0 0 0,0 0 0,0 0 0,0 0 0,3-3 0,0 3 0,-1-1 0,0 1 0,1 0 0,0 0 0,-1 0 0,1 1 0,0 0 0,0 0 0,6-1 0,8 1 0,1 1 0,0 0 0,36 6 0,-52-5 0,1 0 0,0 0 0,0 0 0,-1 1 0,1 0 0,0 0 0,-1 0 0,0 0 0,1 0 0,-1 1 0,0 0 0,4 4 0,1 2 0,-1 0 0,0 1 0,9 13 0,10 13 0,-14-18 0,-1 0 0,0 1 0,12 30 0,-14-29 0,7 23-16,-14-35-119,-1-1 0,1 1 0,0-1 0,1 1 0,0-1 0,0 0 1,0-1-1,1 1 0,9 10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7.541"/>
    </inkml:context>
    <inkml:brush xml:id="br0">
      <inkml:brushProperty name="width" value="0.05" units="cm"/>
      <inkml:brushProperty name="height" value="0.05" units="cm"/>
      <inkml:brushProperty name="color" value="#E71224"/>
    </inkml:brush>
  </inkml:definitions>
  <inkml:trace contextRef="#ctx0" brushRef="#br0">0 0 24575,'5'0'0,"6"0"0,6 0 0,0 5 0,-3 6 0,-4 1-8191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8.700"/>
    </inkml:context>
    <inkml:brush xml:id="br0">
      <inkml:brushProperty name="width" value="0.05" units="cm"/>
      <inkml:brushProperty name="height" value="0.05" units="cm"/>
      <inkml:brushProperty name="color" value="#E71224"/>
    </inkml:brush>
  </inkml:definitions>
  <inkml:trace contextRef="#ctx0" brushRef="#br0">113 1 24575,'11'-1'0,"-1"1"0,1 1 0,0 0 0,-1 0 0,0 1 0,18 5 0,-25-5 0,0-1 0,0 1 0,0 0 0,0 0 0,0 0 0,-1 0 0,1 0 0,0 1 0,-1-1 0,0 1 0,0-1 0,0 1 0,0 0 0,0 0 0,0 0 0,-1 0 0,1 0 0,-1 1 0,0-1 0,0 0 0,0 1 0,0-1 0,0 7 0,1 6 0,-1 0 0,0 0 0,-1 1 0,-1-1 0,-1 0 0,0 0 0,-1 0 0,-1 0 0,0-1 0,-1 1 0,-1-1 0,0 0 0,-1-1 0,-1 1 0,0-1 0,-1-1 0,-20 25 0,25-34 0,0-1 0,0 0 0,0 0 0,0 0 0,-1 0 0,0 0 0,1-1 0,-1 0 0,0 0 0,0 0 0,0-1 0,0 1 0,0-1 0,-1-1 0,1 1 0,-11-1 0,13 0 0,0 0 0,0 0 0,0 0 0,0-1 0,1 0 0,-1 1 0,0-1 0,0 0 0,0 0 0,0-1 0,1 1 0,-1 0 0,1-1 0,-1 0 0,1 0 0,0 0 0,-1 0 0,1 0 0,0 0 0,0 0 0,0-1 0,1 1 0,-1 0 0,1-1 0,-1 0 0,1 1 0,0-1 0,0 0 0,0 0 0,-1-4 0,1 4 0,1 1 0,-1-1 0,1 0 0,-1 1 0,1-1 0,0 0 0,0 1 0,0-1 0,0 0 0,1 0 0,-1 1 0,1-1 0,0 0 0,0 1 0,0-1 0,0 1 0,0-1 0,0 1 0,0 0 0,1-1 0,0 1 0,-1 0 0,1 0 0,0 0 0,0 0 0,0 0 0,4-3 0,0 2 0,1 0 0,-1 1 0,1 0 0,0 0 0,-1 0 0,1 1 0,0-1 0,0 2 0,0-1 0,7 1 0,-6 0 0,0 0 0,0 1 0,0-1 0,0 2 0,0-1 0,0 1 0,-1 0 0,1 1 0,-1 0 0,1 0 0,-1 0 0,0 1 0,0 0 0,-1 1 0,1-1 0,-1 1 0,0 1 0,7 7 0,-8-8-114,0 0 1,1 0-1,-1 0 0,1-1 0,0 0 1,1 0-1,-1 0 0,0-1 0,1 0 1,0 0-1,8 2 0,7 0-6712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9.151"/>
    </inkml:context>
    <inkml:brush xml:id="br0">
      <inkml:brushProperty name="width" value="0.05" units="cm"/>
      <inkml:brushProperty name="height" value="0.05" units="cm"/>
      <inkml:brushProperty name="color" value="#E71224"/>
    </inkml:brush>
  </inkml:definitions>
  <inkml:trace contextRef="#ctx0" brushRef="#br0">1 56 24575,'71'1'0,"79"-3"0,-130 0 0,0-2 0,0 0 0,-1-1 0,1-1 0,-1 0 0,19-11 0,-39 17-22,1 0-1,0 0 1,0 0 0,0 0-1,0 0 1,-1 0 0,1 0-1,0 0 1,0 0-1,0-1 1,0 1 0,-1 0-1,1 0 1,0 0 0,0 0-1,0 0 1,0-1-1,0 1 1,0 0 0,0 0-1,-1 0 1,1 0-1,0-1 1,0 1 0,0 0-1,0 0 1,0 0 0,0-1-1,0 1 1,0 0-1,0 0 1,0 0 0,0 0-1,0-1 1,0 1-1,0 0 1,0 0 0,0 0-1,1-1 1,-1 1 0,0 0-1,0 0 1,0 0-1,0 0 1,0-1 0,0 1-1,0 0 1,0 0 0,1 0-1,-1 0 1,0 0-1,0-1 1,0 1 0,0 0-1,1 0 1,-1 0-1,0 0 1,0 0 0,0 0-1,1 0 1,-11-2-6804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4:59.540"/>
    </inkml:context>
    <inkml:brush xml:id="br0">
      <inkml:brushProperty name="width" value="0.05" units="cm"/>
      <inkml:brushProperty name="height" value="0.05" units="cm"/>
      <inkml:brushProperty name="color" value="#E71224"/>
    </inkml:brush>
  </inkml:definitions>
  <inkml:trace contextRef="#ctx0" brushRef="#br0">300 1 24575,'0'471'0,"0"-466"0,0-1 0,-1 1 0,1 0 0,-1 0 0,0-1 0,0 1 0,0 0 0,-1-1 0,1 1 0,-1-1 0,-4 7 0,4-9 0,1 0 0,-1 0 0,1-1 0,-1 1 0,0-1 0,0 1 0,1-1 0,-1 0 0,0 0 0,0 0 0,-1 0 0,1 0 0,0 0 0,0 0 0,0-1 0,-1 1 0,1-1 0,0 0 0,0 1 0,-1-1 0,1 0 0,0 0 0,-1-1 0,1 1 0,0 0 0,-4-2 0,-18-4 33,-36-14 0,43 13-319,0 2 0,0-1-1,-1 2 1,-31-4 0,26 7-6540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5:00.257"/>
    </inkml:context>
    <inkml:brush xml:id="br0">
      <inkml:brushProperty name="width" value="0.05" units="cm"/>
      <inkml:brushProperty name="height" value="0.05" units="cm"/>
      <inkml:brushProperty name="color" value="#E71224"/>
    </inkml:brush>
  </inkml:definitions>
  <inkml:trace contextRef="#ctx0" brushRef="#br0">0 18 24575,'886'0'0,"-876"0"-227,-1 0-1,1-2 1,0 1-1,-1-1 1,14-4-1,-5 0-6598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1:00.639"/>
    </inkml:context>
    <inkml:brush xml:id="br0">
      <inkml:brushProperty name="width" value="0.05" units="cm"/>
      <inkml:brushProperty name="height" value="0.05" units="cm"/>
      <inkml:brushProperty name="color" value="#E71224"/>
    </inkml:brush>
  </inkml:definitions>
  <inkml:trace contextRef="#ctx0" brushRef="#br0">17 1 24575,'0'581'0,"0"-570"0,-2 1 0,1 0 0,-5 13 0,-1 8 0,7-31 0,0-1 0,0 1 0,0 0 0,0-1 0,0 1 0,0 0 0,1-1 0,-1 1 0,0 0 0,1-1 0,-1 1 0,1-1 0,0 1 0,-1-1 0,1 1 0,0-1 0,0 1 0,0-1 0,0 0 0,0 0 0,0 1 0,1-1 0,-1 0 0,0 0 0,1 0 0,-1 0 0,0 0 0,1-1 0,-1 1 0,1 0 0,-1-1 0,1 1 0,0-1 0,-1 1 0,1-1 0,3 1 0,7 0 0,0 1 0,0-2 0,25 0 0,-24-1 0,73-2-1365,-61 3-5461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5:01.480"/>
    </inkml:context>
    <inkml:brush xml:id="br0">
      <inkml:brushProperty name="width" value="0.05" units="cm"/>
      <inkml:brushProperty name="height" value="0.05" units="cm"/>
      <inkml:brushProperty name="color" value="#E71224"/>
    </inkml:brush>
  </inkml:definitions>
  <inkml:trace contextRef="#ctx0" brushRef="#br0">190 0 24575,'4'0'0,"-1"1"0,1-1 0,-1 0 0,1 1 0,-1 0 0,1 0 0,-1 0 0,1 0 0,-1 0 0,0 1 0,0 0 0,0-1 0,0 1 0,0 0 0,0 0 0,4 5 0,-3-2 0,0 0 0,0 0 0,0 0 0,-1 1 0,0 0 0,0-1 0,0 1 0,3 9 0,-1 5 0,-1 0 0,0-1 0,-1 1 0,0 39 0,-3-35 0,-1 0 0,-8 45 0,7-59 0,0 0 0,-1-1 0,0 1 0,-1 0 0,0-1 0,-1 0 0,0 0 0,0 0 0,-10 11 0,11-16 0,0-1 0,0 0 0,0 1 0,-1-2 0,1 1 0,-1 0 0,0-1 0,0 0 0,0 0 0,0-1 0,0 1 0,0-1 0,0 0 0,0 0 0,-1-1 0,1 0 0,0 0 0,-9-1 0,7 1 0,0-1 0,0 0 0,0 0 0,1 0 0,-1-1 0,0 0 0,1-1 0,0 1 0,-1-1 0,1 0 0,0-1 0,0 0 0,-8-7 0,9 6 0,0 0 0,1-1 0,-1 1 0,2-1 0,-1 0 0,0 0 0,1 0 0,0-1 0,1 1 0,-4-12 0,6 16 0,-1 0 0,1 0 0,0 0 0,0 0 0,0-1 0,0 1 0,0 0 0,1 0 0,-1 0 0,0 0 0,1 0 0,0 0 0,-1 0 0,1 0 0,0 1 0,0-1 0,0 0 0,0 0 0,1 1 0,-1-1 0,0 0 0,1 1 0,-1-1 0,1 1 0,-1 0 0,1 0 0,0-1 0,0 1 0,-1 0 0,1 0 0,0 1 0,0-1 0,0 0 0,0 1 0,0-1 0,0 1 0,0-1 0,0 1 0,3 0 0,8-2 0,1 0 0,0 1 0,-1 0 0,1 1 0,0 1 0,-1 0 0,1 1 0,-1 0 0,1 1 0,-1 1 0,0 0 0,0 1 0,-1 0 0,17 10 0,-28-15-75,0 0 35,-1 1 0,1-1-1,-1 0 1,1 0 0,-1 0-1,1 1 1,-1-1 0,1 0-1,-1 1 1,1-1 0,-1 0-1,0 1 1,1-1 0,-1 1 0,1-1-1,-1 0 1,0 1 0,0-1-1,1 1 1,-1-1 0,0 1-1,0-1 1,0 1 0,1-1-1,-1 1 1,0-1 0,0 1-1,0 0 1,0-1 0,0 1-1,0 0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5:02.434"/>
    </inkml:context>
    <inkml:brush xml:id="br0">
      <inkml:brushProperty name="width" value="0.05" units="cm"/>
      <inkml:brushProperty name="height" value="0.05" units="cm"/>
      <inkml:brushProperty name="color" value="#E71224"/>
    </inkml:brush>
  </inkml:definitions>
  <inkml:trace contextRef="#ctx0" brushRef="#br0">1 1 24575,'0'4'0,"1"-1"0,0 1 0,0-1 0,0 1 0,1-1 0,-1 0 0,2 4 0,8 20 0,-5 21 0,-2 0 0,-6 92 0,0-46 0,2 1 0,0-56 0,0-31 0,0-11 0,-1-34 0,0 20 0,1 1 0,0-1 0,1 1 0,0 0 0,5-18 0,-5 30 0,0 0 0,1 0 0,-1 0 0,1 1 0,0-1 0,0 1 0,0-1 0,0 1 0,1 0 0,-1 0 0,1 0 0,0 0 0,0 0 0,0 0 0,0 1 0,0-1 0,1 1 0,-1 0 0,1 0 0,-1 1 0,1-1 0,0 1 0,0-1 0,0 1 0,7-1 0,-5 1 0,1 0 0,-1 1 0,0-1 0,0 1 0,0 1 0,0-1 0,1 1 0,-1 0 0,0 0 0,9 4 0,-11-4 0,-1 1 0,1 0 0,-1 0 0,0 0 0,1 0 0,-1 1 0,0-1 0,-1 1 0,1 0 0,0 0 0,-1 0 0,0 0 0,1 0 0,-1 0 0,-1 1 0,1-1 0,0 1 0,1 5 0,6 17 0,-2 0 0,0 1 0,-2 0 0,-1 0 0,-1 0 0,-2 0 0,-3 54 0,2-76 0,-1 0 0,0 0 0,0 0 0,-1 0 0,1-1 0,-1 1 0,0-1 0,0 1 0,-1-1 0,1 0 0,-1 1 0,0-1 0,0-1 0,0 1 0,-1 0 0,1-1 0,-1 0 0,0 1 0,0-2 0,-5 4 0,1-2 0,1 0 0,-1-1 0,1 0 0,-1-1 0,0 0 0,0 0 0,0-1 0,0 1 0,0-2 0,-1 1 0,-11-2 0,17 1-105,0 0 0,0-1 0,1 1 0,-1-1 0,0 0 0,0 0 0,0 0 0,1 0 0,-1 0 0,1-1 0,-1 1 0,-3-4 0,-7-7-6721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44.844"/>
    </inkml:context>
    <inkml:brush xml:id="br0">
      <inkml:brushProperty name="width" value="0.05" units="cm"/>
      <inkml:brushProperty name="height" value="0.05" units="cm"/>
    </inkml:brush>
  </inkml:definitions>
  <inkml:trace contextRef="#ctx0" brushRef="#br0">1 51 24575,'4'0'0,"5"0"0,6 0 0,4 0 0,-1-4 0,1-2 0,-3-3 0,-9-1 0,-9 2 0,-9 2 0,-6 2 0,-5 2 0,2 1-8191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47.059"/>
    </inkml:context>
    <inkml:brush xml:id="br0">
      <inkml:brushProperty name="width" value="0.05" units="cm"/>
      <inkml:brushProperty name="height" value="0.05" units="cm"/>
    </inkml:brush>
  </inkml:definitions>
  <inkml:trace contextRef="#ctx0" brushRef="#br0">0 28 24575,'15'-1'0,"0"-1"0,0 0 0,18-5 0,35-5 0,5 8 0,99 8 0,-167-3 0,-1-1 0,0 1 0,0 0 0,1 0 0,-1 0 0,0 1 0,0-1 0,-1 1 0,1 0 0,0 0 0,0 1 0,-1-1 0,1 1 0,-1-1 0,0 1 0,0 0 0,0 1 0,0-1 0,-1 0 0,1 1 0,-1-1 0,0 1 0,0 0 0,0 0 0,0 0 0,-1 0 0,0 0 0,2 6 0,1 10 0,-2 1 0,0-1 0,0 1 0,-4 34 0,1-28 0,1-21 0,0 1 0,-1-1 0,0 1 0,0-1 0,0 0 0,-1 1 0,0-1 0,-1 0 0,1 0 0,-1 0 0,0 0 0,0-1 0,-1 1 0,0-1 0,0 0 0,0 0 0,-1 0 0,1-1 0,-1 1 0,0-1 0,0 0 0,-1-1 0,1 1 0,-1-1 0,0 0 0,0-1 0,0 1 0,0-1 0,0 0 0,-1-1 0,1 1 0,0-1 0,-1 0 0,1-1 0,-1 0 0,1 0 0,-1 0 0,1-1 0,-1 0 0,1 0 0,-1-1 0,1 1 0,-11-6 0,13 5 0,-1-1 0,1 0 0,0-1 0,0 1 0,0-1 0,1 0 0,-1 1 0,1-2 0,0 1 0,0 0 0,0-1 0,1 1 0,0-1 0,0 0 0,0 0 0,0 1 0,1-1 0,-2-8 0,2 11 0,1-1 0,-1 1 0,1-1 0,-1 0 0,1 1 0,0-1 0,0 1 0,0-1 0,0 0 0,1 1 0,-1-1 0,1 1 0,-1-1 0,1 1 0,0-1 0,0 1 0,0 0 0,1-1 0,-1 1 0,0 0 0,1 0 0,-1 0 0,1 0 0,0 0 0,0 0 0,0 0 0,0 0 0,0 1 0,0-1 0,0 1 0,0 0 0,1-1 0,-1 1 0,1 0 0,-1 1 0,0-1 0,4-1 0,3 0 0,1 1 0,0 0 0,-1 0 0,1 0 0,0 2 0,0-1 0,-1 1 0,1 0 0,0 1 0,-1 0 0,1 1 0,-1 0 0,0 0 0,11 6 0,-16-6-118,-3-2 70,0 0 0,0 0 0,0-1 0,0 1 0,0 0 0,0 0 0,0-1 0,0 1 0,1-1 0,-1 1 0,0-1 0,0 1 0,1-1 0,-1 0 0,0 0 0,0 0 0,1 1 1,-1-1-1,0 0 0,0 0 0,1-1 0,-1 1 0,0 0 0,0 0 0,2-1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47.528"/>
    </inkml:context>
    <inkml:brush xml:id="br0">
      <inkml:brushProperty name="width" value="0.05" units="cm"/>
      <inkml:brushProperty name="height" value="0.05" units="cm"/>
    </inkml:brush>
  </inkml:definitions>
  <inkml:trace contextRef="#ctx0" brushRef="#br0">0 26 24575,'0'-4'0,"5"-2"0,4 1 0,6 1 0,5 1 0,2 1 0,2 1 0,1 1 0,1 0 0,-1 0 0,0 0 0,0 0 0,0 1 0,0-1 0,-1 0 0,1 0 0,-5 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48.090"/>
    </inkml:context>
    <inkml:brush xml:id="br0">
      <inkml:brushProperty name="width" value="0.05" units="cm"/>
      <inkml:brushProperty name="height" value="0.05" units="cm"/>
    </inkml:brush>
  </inkml:definitions>
  <inkml:trace contextRef="#ctx0" brushRef="#br0">218 0 24575,'0'24'0,"1"0"0,2 0 0,7 35 0,-3-17 0,-3 0 0,-1 0 0,-5 77 0,0-29 0,2-86 0,0-1 0,0 1 0,0-1 0,-1 1 0,1-1 0,-1 1 0,0-1 0,0 1 0,0-1 0,0 0 0,0 0 0,-1 1 0,0-1 0,-3 5 0,3-6 0,-1 0 0,0 0 0,1 0 0,-1 0 0,0-1 0,0 1 0,0-1 0,0 0 0,0 1 0,0-1 0,0-1 0,0 1 0,-1 0 0,1-1 0,0 0 0,-5 0 0,-92-1 74,51-1-1513,27 1-5387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48.971"/>
    </inkml:context>
    <inkml:brush xml:id="br0">
      <inkml:brushProperty name="width" value="0.05" units="cm"/>
      <inkml:brushProperty name="height" value="0.05" units="cm"/>
    </inkml:brush>
  </inkml:definitions>
  <inkml:trace contextRef="#ctx0" brushRef="#br0">0 25 24575,'1101'0'0,"-1083"-1"0,1-1 0,31-7 0,-30 4 0,0 2 0,23-2 0,250 6-1365,-272-1-5461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51.924"/>
    </inkml:context>
    <inkml:brush xml:id="br0">
      <inkml:brushProperty name="width" value="0.05" units="cm"/>
      <inkml:brushProperty name="height" value="0.05" units="cm"/>
    </inkml:brush>
  </inkml:definitions>
  <inkml:trace contextRef="#ctx0" brushRef="#br0">0 23 24575,'28'-9'0,"-4"0"0,-17 7 0,1 1 0,-1 0 0,0 1 0,1 0 0,-1 0 0,0 0 0,1 1 0,-1 0 0,0 1 0,0-1 0,9 5 0,-11-4 0,0 1 0,0-1 0,0 1 0,0 1 0,-1-1 0,1 1 0,-1 0 0,0 0 0,0 0 0,0 0 0,-1 1 0,0-1 0,0 1 0,0 0 0,3 5 0,3 7 0,-1 0 0,-1 0 0,0 1 0,-2-1 0,0 2 0,0-1 0,-2 0 0,2 30 0,-4-32 0,-1 0 0,-1-1 0,0 1 0,-6 24 0,6-36 0,0-1 0,0 1 0,-1 0 0,1-1 0,-1 1 0,0-1 0,0 0 0,0 0 0,0 0 0,-1 0 0,1 0 0,-1 0 0,0 0 0,0-1 0,0 1 0,0-1 0,0 0 0,0 0 0,0 0 0,-1-1 0,1 1 0,-1-1 0,0 1 0,-5 0 0,4-1 0,0 0 0,0 0 0,0 0 0,0-1 0,0 0 0,0 0 0,1 0 0,-1-1 0,0 0 0,0 0 0,0 0 0,0 0 0,1-1 0,-1 0 0,0 0 0,-6-4 0,8 4 0,0 0 0,1-1 0,-1 0 0,1 0 0,-1 1 0,1-2 0,0 1 0,0 0 0,0 0 0,0 0 0,1-1 0,-1 1 0,1-1 0,0 0 0,0 1 0,1-1 0,-1 0 0,1 1 0,-1-1 0,1 0 0,0 0 0,1-4 0,-1 5 0,0-1 0,1 1 0,-1 0 0,1 0 0,0 0 0,0 0 0,0 0 0,0 0 0,0 0 0,1 0 0,-1 1 0,1-1 0,0 0 0,0 1 0,0-1 0,0 1 0,0 0 0,5-4 0,-2 3 0,-1 0 0,1 1 0,0 0 0,0-1 0,0 2 0,0-1 0,0 1 0,1-1 0,-1 1 0,8 0 0,-2 0 0,1 1 0,-1 1 0,0-1 0,1 2 0,-1 0 0,0 0 0,0 1 0,0 0 0,21 10 0,-17-5-1365,-1 0-5461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54.456"/>
    </inkml:context>
    <inkml:brush xml:id="br0">
      <inkml:brushProperty name="width" value="0.05" units="cm"/>
      <inkml:brushProperty name="height" value="0.05" units="cm"/>
    </inkml:brush>
  </inkml:definitions>
  <inkml:trace contextRef="#ctx0" brushRef="#br0">26 131 24575,'-1'1'0,"0"-1"0,0 1 0,0-1 0,0 1 0,0-1 0,0 1 0,0-1 0,0 1 0,0 0 0,0 0 0,0 0 0,1-1 0,-1 1 0,0 0 0,1 0 0,-1 0 0,0 0 0,1 0 0,-1 0 0,1 0 0,0 0 0,-1 0 0,1 1 0,0-1 0,-1 0 0,1 0 0,0 2 0,-4 37 0,3-35 0,0 228 0,2-120 0,-1-105 0,0-1 0,1 1 0,-1-1 0,2 1 0,-1-1 0,1 0 0,0 1 0,1-1 0,-1 0 0,5 6 0,-6-10 0,1 0 0,0-1 0,0 0 0,0 1 0,0-1 0,0 0 0,0 0 0,0 0 0,1-1 0,-1 1 0,1 0 0,0-1 0,-1 0 0,1 1 0,0-1 0,0 0 0,-1-1 0,1 1 0,0 0 0,0-1 0,0 1 0,0-1 0,0 0 0,0 0 0,0 0 0,0-1 0,5 0 0,-2-1 0,0 1 0,1-1 0,-1-1 0,0 1 0,0-1 0,0 0 0,-1 0 0,1-1 0,-1 1 0,0-1 0,0 0 0,0-1 0,0 1 0,-1-1 0,0 0 0,0 0 0,0-1 0,0 1 0,4-10 0,0-3 0,0 0 0,-1-1 0,-1 0 0,-1 0 0,3-23 0,17-82 0,-23 110 0,1-1 0,0 1 0,1-1 0,10-20 0,-14 34 0,0 1 0,0 0 0,0-1 0,0 1 0,0 0 0,0-1 0,0 1 0,1 0 0,-1-1 0,0 1 0,0 0 0,0 0 0,1-1 0,-1 1 0,0 0 0,0 0 0,1-1 0,-1 1 0,0 0 0,1 0 0,-1 0 0,0 0 0,0-1 0,1 1 0,-1 0 0,0 0 0,1 0 0,-1 0 0,0 0 0,1 0 0,-1 0 0,0 0 0,1 0 0,-1 0 0,1 0 0,7 12 0,5 28 0,-11-31 0,14 71 0,-14-61 0,1-1 0,1 1 0,11 31 0,-10-39 0,-2-2 0,1 1 0,0-2 0,1 1 0,0 0 0,8 10 0,-12-18 0,0 1 0,0-1 0,1 1 0,-1-1 0,1 0 0,-1 0 0,1 0 0,-1 0 0,1 0 0,0 0 0,-1 0 0,1-1 0,0 1 0,-1 0 0,1-1 0,0 0 0,0 1 0,0-1 0,0 0 0,0 0 0,-1 0 0,1 0 0,0 0 0,0 0 0,0-1 0,0 1 0,-1-1 0,1 1 0,0-1 0,0 0 0,-1 1 0,1-1 0,0 0 0,2-2 0,2-3 0,0 1 0,-1-1 0,1 0 0,-1 0 0,0-1 0,-1 1 0,0-1 0,0 0 0,0 0 0,-1-1 0,3-8 0,12-22 0,5-19 0,3-4 0,-19 47 0,0 0 0,-1 0 0,-1-1 0,0 0 0,-1 0 0,0 0 0,-2-1 0,2-22 0,18-86 0,-20 113-120,0-9 373,-13 37-1751,4-3-5328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58.109"/>
    </inkml:context>
    <inkml:brush xml:id="br0">
      <inkml:brushProperty name="width" value="0.05" units="cm"/>
      <inkml:brushProperty name="height" value="0.05" units="cm"/>
    </inkml:brush>
  </inkml:definitions>
  <inkml:trace contextRef="#ctx0" brushRef="#br0">1 15 24575,'4'0'0,"1"-4"0,5-1 0,0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1:01.518"/>
    </inkml:context>
    <inkml:brush xml:id="br0">
      <inkml:brushProperty name="width" value="0.05" units="cm"/>
      <inkml:brushProperty name="height" value="0.05" units="cm"/>
      <inkml:brushProperty name="color" value="#E71224"/>
    </inkml:brush>
  </inkml:definitions>
  <inkml:trace contextRef="#ctx0" brushRef="#br0">1 0 24575,'1343'0'-1365,"-1353"0"-5461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58.907"/>
    </inkml:context>
    <inkml:brush xml:id="br0">
      <inkml:brushProperty name="width" value="0.05" units="cm"/>
      <inkml:brushProperty name="height" value="0.05" units="cm"/>
    </inkml:brush>
  </inkml:definitions>
  <inkml:trace contextRef="#ctx0" brushRef="#br0">0 1 24575,'0'4'0,"0"5"0,0 6 0,0 5 0,0 2 0,0 2 0,0 1 0,0 0 0,0 1 0,0-5-8191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8:59.548"/>
    </inkml:context>
    <inkml:brush xml:id="br0">
      <inkml:brushProperty name="width" value="0.05" units="cm"/>
      <inkml:brushProperty name="height" value="0.05" units="cm"/>
    </inkml:brush>
  </inkml:definitions>
  <inkml:trace contextRef="#ctx0" brushRef="#br0">0 1 24575,'5'0'0,"4"0"0,6 0 0,4 0 0,0 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00.153"/>
    </inkml:context>
    <inkml:brush xml:id="br0">
      <inkml:brushProperty name="width" value="0.05" units="cm"/>
      <inkml:brushProperty name="height" value="0.05" units="cm"/>
    </inkml:brush>
  </inkml:definitions>
  <inkml:trace contextRef="#ctx0" brushRef="#br0">193 0 24575,'0'48'0,"-1"-12"0,1 1 0,2-1 0,12 63 0,-8-67 0,-2 1 0,-1 0 0,-2 0 0,-1 0 0,-5 36 0,5-67 0,0 1 0,0-1 0,-1 0 0,1 0 0,-1 1 0,1-1 0,-1 0 0,0 0 0,0 0 0,0 0 0,0 0 0,0 0 0,-1 0 0,1-1 0,0 1 0,-1 0 0,1-1 0,-1 1 0,0-1 0,1 1 0,-1-1 0,0 0 0,0 0 0,0 0 0,0 0 0,0 0 0,0 0 0,0 0 0,0-1 0,-1 1 0,1-1 0,0 1 0,0-1 0,0 0 0,-1 0 0,1 0 0,0 0 0,0-1 0,-1 1 0,1 0 0,-3-2 0,0 1 0,-1 0 0,0-1 0,1 0 0,-1 0 0,1-1 0,0 1 0,0-1 0,0 0 0,0 0 0,0-1 0,0 0 0,1 1 0,0-2 0,0 1 0,-4-6 0,2 1-105,-11-17-525,-20-44 0,31 55-6196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01.530"/>
    </inkml:context>
    <inkml:brush xml:id="br0">
      <inkml:brushProperty name="width" value="0.05" units="cm"/>
      <inkml:brushProperty name="height" value="0.05" units="cm"/>
    </inkml:brush>
  </inkml:definitions>
  <inkml:trace contextRef="#ctx0" brushRef="#br0">1 1 24575,'4'0'0,"5"0"0,6 0 0,5 0 0,2 0 0,2 0 0,1 0 0,0 0 0,1 0 0,-1 0 0,0 0 0,0 0 0,0 0 0,-1 0 0,-3 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02.231"/>
    </inkml:context>
    <inkml:brush xml:id="br0">
      <inkml:brushProperty name="width" value="0.05" units="cm"/>
      <inkml:brushProperty name="height" value="0.05" units="cm"/>
    </inkml:brush>
  </inkml:definitions>
  <inkml:trace contextRef="#ctx0" brushRef="#br0">52 1 24575,'0'4'0,"-5"1"0,0 5 0,-1 3 0,2 5 0,-3-1 0,-1 1 0,2 1 0,1 2 0,2 1 0,2 2 0,0 0 0,1 0 0,0 1 0,4-4 0,6-6 0,2-1 0,-2-3-8191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02.890"/>
    </inkml:context>
    <inkml:brush xml:id="br0">
      <inkml:brushProperty name="width" value="0.05" units="cm"/>
      <inkml:brushProperty name="height" value="0.05" units="cm"/>
    </inkml:brush>
  </inkml:definitions>
  <inkml:trace contextRef="#ctx0" brushRef="#br0">1 0 24575,'0'5'0,"0"4"0,0 6 0,0 4 0,0 3 0,0 2 0,0 1 0,0 1 0,0-1 0,0 0 0,0 0 0,0 0 0,0 0 0,4-4 0,6-7 0,5-4 0,0-5-8191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03.341"/>
    </inkml:context>
    <inkml:brush xml:id="br0">
      <inkml:brushProperty name="width" value="0.05" units="cm"/>
      <inkml:brushProperty name="height" value="0.05" units="cm"/>
    </inkml:brush>
  </inkml:definitions>
  <inkml:trace contextRef="#ctx0" brushRef="#br0">1 1 24575,'1'0'0,"0"0"0,0 1 0,0-1 0,0 1 0,0-1 0,0 1 0,0 0 0,0-1 0,0 1 0,0 0 0,0 0 0,-1-1 0,1 1 0,0 0 0,0 0 0,-1 0 0,1 0 0,-1 0 0,1 0 0,-1 0 0,1 0 0,-1 0 0,0 1 0,1-1 0,-1 0 0,0 0 0,0 2 0,5 37 0,-5-35 0,2 165 0,-3-92 0,1-74-91,0 0 0,0-1 0,0 1 0,0 0 0,0-1 0,-1 1 0,0 0 0,0-1 0,0 1 0,0-1 0,0 1 0,-1-1 0,1 0 0,-5 6 0,-4 1-6735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04.092"/>
    </inkml:context>
    <inkml:brush xml:id="br0">
      <inkml:brushProperty name="width" value="0.05" units="cm"/>
      <inkml:brushProperty name="height" value="0.05" units="cm"/>
    </inkml:brush>
  </inkml:definitions>
  <inkml:trace contextRef="#ctx0" brushRef="#br0">1 29 24575,'27'-10'0,"-2"1"0,21 3 0,0 3 0,87 4 0,-42 1 0,-47 3-1365,-29 0-5461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06.221"/>
    </inkml:context>
    <inkml:brush xml:id="br0">
      <inkml:brushProperty name="width" value="0.05" units="cm"/>
      <inkml:brushProperty name="height" value="0.05" units="cm"/>
    </inkml:brush>
  </inkml:definitions>
  <inkml:trace contextRef="#ctx0" brushRef="#br0">27 1 24575,'394'0'0,"-814"0"0,514 0-1365,-70 0-5461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17.858"/>
    </inkml:context>
    <inkml:brush xml:id="br0">
      <inkml:brushProperty name="width" value="0.05" units="cm"/>
      <inkml:brushProperty name="height" value="0.05" units="cm"/>
    </inkml:brush>
  </inkml:definitions>
  <inkml:trace contextRef="#ctx0" brushRef="#br0">219 1 24575,'-5'0'0,"0"1"0,0-1 0,1 2 0,-1-1 0,0 0 0,1 1 0,-1 0 0,1 0 0,-1 0 0,1 1 0,0-1 0,0 1 0,-5 4 0,-7 7 0,-25 28 0,24-23 0,9-9 0,-1 0 0,2 0 0,-1 1 0,2 0 0,-1 0 0,1 1 0,-7 20 0,10-24 0,1 1 0,0-1 0,0 1 0,0-1 0,1 1 0,1 0 0,-1 0 0,1 0 0,1-1 0,0 1 0,0 0 0,3 8 0,0-3 0,0 0 0,1-1 0,1 1 0,0-1 0,15 21 0,-18-29 0,1-1 0,0 0 0,-1 0 0,1 0 0,1 0 0,-1 0 0,1-1 0,-1 0 0,1 0 0,0 0 0,0-1 0,0 1 0,1-1 0,-1 0 0,0-1 0,1 1 0,10 0 0,-7-1 0,1 0 0,0-1 0,0 0 0,-1-1 0,1 0 0,0 0 0,-1-1 0,1 0 0,-1-1 0,0 0 0,0-1 0,0 1 0,0-2 0,0 1 0,-1-1 0,0-1 0,0 1 0,0-2 0,-1 1 0,0-1 0,0 0 0,0 0 0,-1-1 0,0 1 0,6-13 0,3-9 0,18-49 0,-6 11 0,-23 58 0,-1-1 0,0 1 0,0 0 0,-1-1 0,0 0 0,-1 1 0,0-1 0,0 0 0,-1 0 0,-1 0 0,1 1 0,-2-1 0,-2-14 0,3 23 0,1-1 0,-1 1 0,0 0 0,1 0 0,-1-1 0,0 1 0,0 0 0,0 0 0,0 0 0,0 0 0,0 0 0,-2-2 0,3 3 0,-1 0 0,1 0 0,-1 0 0,1-1 0,-1 1 0,1 0 0,-1 0 0,1 0 0,-1 0 0,1 0 0,-1 0 0,1 0 0,-1 0 0,1 0 0,-1 0 0,1 0 0,-1 0 0,1 0 0,-1 0 0,1 1 0,-1-1 0,1 0 0,-1 1 0,-1 0 0,0 0 0,1 1 0,0-1 0,-1 1 0,1-1 0,0 1 0,0 0 0,0-1 0,0 1 0,0 0 0,0 0 0,0 0 0,1 0 0,-1-1 0,0 5 0,-1 5 0,1 1 0,0-1 0,1 0 0,0 0 0,1 0 0,0 0 0,1 0 0,0 0 0,0 0 0,1 0 0,1 0 0,0-1 0,9 18 0,36 71 0,-43-87 0,0 0 0,2 0 0,-1-1 0,2 0 0,-1-1 0,2 0 0,-1 0 0,22 17 0,29 21-1365,-46-40-5461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1:03.299"/>
    </inkml:context>
    <inkml:brush xml:id="br0">
      <inkml:brushProperty name="width" value="0.05" units="cm"/>
      <inkml:brushProperty name="height" value="0.05" units="cm"/>
      <inkml:brushProperty name="color" value="#E71224"/>
    </inkml:brush>
  </inkml:definitions>
  <inkml:trace contextRef="#ctx0" brushRef="#br0">1 2 24575,'80'-1'0,"89"3"0,-163-1 0,0 0 0,0 1 0,0-1 0,0 2 0,0-1 0,-1 1 0,1-1 0,-1 1 0,0 1 0,0-1 0,0 1 0,0 0 0,-1 0 0,8 9 0,-6-7 0,-1 1 0,0 0 0,0 0 0,0 1 0,-1-1 0,-1 1 0,1 0 0,-1 0 0,0 0 0,1 9 0,1 18 0,-3 1 0,-3 69 0,-2-35 0,3-58 0,-1 0 0,0 0 0,-1 0 0,0-1 0,-1 1 0,-1 0 0,0-1 0,0 0 0,-1 0 0,0 0 0,-1 0 0,-13 16 0,15-23 0,0-1 0,0 0 0,0 0 0,-1 0 0,0 0 0,1-1 0,-1 0 0,0 0 0,0 0 0,0 0 0,-1-1 0,1 0 0,0 0 0,0-1 0,-1 1 0,1-1 0,-11-1 0,2 0 0,0 0 0,0-2 0,0 1 0,0-2 0,-21-7 0,30 8 0,1 0 0,-1 0 0,1 0 0,0-1 0,0 1 0,0-1 0,0 0 0,1 0 0,-1-1 0,1 1 0,0-1 0,1 1 0,-1-1 0,1 0 0,0 0 0,0 0 0,0 0 0,-1-10 0,-1 0 0,1 0 0,1-1 0,1 1 0,0 0 0,2-23 0,-1 34 0,0 0 0,1 0 0,0 0 0,-1 0 0,1 1 0,0-1 0,1 0 0,-1 1 0,1-1 0,0 1 0,-1-1 0,2 1 0,-1 0 0,0 0 0,0 0 0,1 0 0,0 0 0,4-3 0,-2 3 0,0 0 0,0 1 0,0 0 0,1 0 0,-1 0 0,1 0 0,0 1 0,-1 0 0,1 0 0,0 0 0,9 1 0,209 5 0,-220-4 15,-1-1 0,1 1 0,0 0 0,-1 0 0,1 1 0,-1-1 0,5 3 0,-7-3-50,0-1 1,0 0-1,-1 0 1,1 1-1,-1-1 1,1 1-1,0-1 1,-1 1-1,1-1 1,-1 1-1,1-1 1,-1 1-1,1-1 0,-1 1 1,0 0-1,1-1 1,-1 1-1,0 0 1,1-1-1,-1 1 1,0 0-1,0-1 1,0 1-1,1 0 1,-1 0-1,0-1 1,0 1-1,0 0 0,0 0 1,0-1-1,-1 1 1,1 0-1,0-1 1,0 1-1,0 0 1,-1 0-1,1-1 1,0 1-1,-1 0 1,1-1-1,0 1 0,-1 0 1,-8 8-6792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19.141"/>
    </inkml:context>
    <inkml:brush xml:id="br0">
      <inkml:brushProperty name="width" value="0.05" units="cm"/>
      <inkml:brushProperty name="height" value="0.05" units="cm"/>
    </inkml:brush>
  </inkml:definitions>
  <inkml:trace contextRef="#ctx0" brushRef="#br0">1 1 24575,'4'0'0,"5"0"0,6 0 0,4 0 0,3 0 0,3 0 0,0 0 0,0 0 0,-4 4 0,-1 2 0,-4 3 0,-1 1 0,1-2 0,-1 2 0,-5 4 0,-2-1-8191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21.233"/>
    </inkml:context>
    <inkml:brush xml:id="br0">
      <inkml:brushProperty name="width" value="0.05" units="cm"/>
      <inkml:brushProperty name="height" value="0.05" units="cm"/>
    </inkml:brush>
  </inkml:definitions>
  <inkml:trace contextRef="#ctx0" brushRef="#br0">45 1 24575,'-12'34'0,"4"-17"0,1 6 0,4-16 0,0 0 0,0 0 0,1 1 0,0-1 0,1 1 0,-1-1 0,2 1 0,-1 0 0,1-1 0,0 1 0,0 0 0,4 14 0,-3-15 0,1 0 0,0 0 0,1 0 0,-1-1 0,1 1 0,1-1 0,3 6 0,-4-8 0,1 0 0,-1-1 0,1 0 0,0 1 0,0-1 0,0-1 0,0 1 0,0-1 0,0 0 0,1 0 0,6 2 0,23 11-1365,-21-7-5461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22.406"/>
    </inkml:context>
    <inkml:brush xml:id="br0">
      <inkml:brushProperty name="width" value="0.05" units="cm"/>
      <inkml:brushProperty name="height" value="0.05" units="cm"/>
    </inkml:brush>
  </inkml:definitions>
  <inkml:trace contextRef="#ctx0" brushRef="#br0">1 1 24575,'5'0'0,"7"-1"0,-1 1 0,0 1 0,1 0 0,-1 0 0,20 6 0,-28-6 0,0 1 0,1-1 0,-1 1 0,0 0 0,-1 0 0,1 0 0,0 0 0,0 0 0,-1 1 0,1-1 0,-1 1 0,0-1 0,0 1 0,0 0 0,0 0 0,0 0 0,-1 0 0,0 0 0,1 0 0,-1 1 0,0-1 0,0 0 0,0 6 0,2 17 0,-1 0 0,-1 0 0,-3 35 0,0-5 0,1-42 0,-1 0 0,-1-1 0,-4 18 0,4-23 0,0 1 0,1-1 0,0 0 0,1 1 0,0-1 0,0 1 0,1-1 0,0 1 0,0-1 0,1 1 0,3 15 0,-3-22 5,1 0-1,-1 1 1,0-1-1,1 0 0,-1-1 1,1 1-1,-1 0 1,1 0-1,0-1 1,0 1-1,0-1 0,0 1 1,0-1-1,0 0 1,0 0-1,0 0 1,1 0-1,-1 0 0,0 0 1,1-1-1,-1 1 1,1-1-1,-1 0 1,0 0-1,1 1 1,2-2-1,0 1-128,0 0 0,0 0 1,0-1-1,0 0 0,0 0 0,-1 0 1,1-1-1,0 0 0,-1 0 0,1 0 1,7-5-1,1-4-6702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23.023"/>
    </inkml:context>
    <inkml:brush xml:id="br0">
      <inkml:brushProperty name="width" value="0.05" units="cm"/>
      <inkml:brushProperty name="height" value="0.05" units="cm"/>
    </inkml:brush>
  </inkml:definitions>
  <inkml:trace contextRef="#ctx0" brushRef="#br0">0 0 24575,'3'1'0,"-1"-1"0,0 1 0,0 0 0,0-1 0,0 1 0,0 0 0,0 0 0,0 1 0,0-1 0,-1 0 0,1 1 0,0-1 0,-1 1 0,1-1 0,-1 1 0,0 0 0,3 3 0,19 33 0,-16-22 0,0 0 0,-2 0 0,1 1 0,-2-1 0,0 1 0,2 28 0,-3 105 0,-4-89 0,1-57-91,0 0 0,0-1 0,0 1 0,0 0 0,-1 0 0,1 0 0,-1-1 0,0 1 0,0 0 0,-1 0 0,1-1 0,-1 1 0,1-1 0,-3 4 0,-7 3-6735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26.947"/>
    </inkml:context>
    <inkml:brush xml:id="br0">
      <inkml:brushProperty name="width" value="0.05" units="cm"/>
      <inkml:brushProperty name="height" value="0.05" units="cm"/>
    </inkml:brush>
  </inkml:definitions>
  <inkml:trace contextRef="#ctx0" brushRef="#br0">1 0 24575,'0'5'0,"0"4"0,0 6 0,4 0 0,-3-3 0,3-3 0,0-7 0,0-8 0,-1-8 0,0 4 0,2 6 0,1 10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27.824"/>
    </inkml:context>
    <inkml:brush xml:id="br0">
      <inkml:brushProperty name="width" value="0.05" units="cm"/>
      <inkml:brushProperty name="height" value="0.05" units="cm"/>
    </inkml:brush>
  </inkml:definitions>
  <inkml:trace contextRef="#ctx0" brushRef="#br0">219 0 24575,'0'12'0,"2"0"0,0 0 0,5 19 0,4 22 0,-8 156 0,-4-121 0,1-84 0,0-1 0,0 1 0,0-1 0,0 1 0,-1-1 0,0 0 0,1 1 0,-1-1 0,-1 1 0,1-1 0,0 0 0,-1 0 0,1 0 0,-5 5 0,4-5 0,-1-1 0,1 0 0,-1 0 0,0-1 0,0 1 0,1-1 0,-1 1 0,0-1 0,-1 0 0,1 0 0,0 0 0,0-1 0,0 1 0,0-1 0,-1 1 0,-3-1 0,-7 1 24,0-1 0,0-1 0,1 0 0,-26-5 0,34 5-102,1 0 0,0 0 0,-1-1-1,1 1 1,0-1 0,0 0 0,0-1 0,1 1 0,-1 0-1,0-1 1,1 0 0,0 0 0,-1 0 0,1 0 0,1-1-1,-1 1 1,0-1 0,-3-7 0,0-4-6748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30.822"/>
    </inkml:context>
    <inkml:brush xml:id="br0">
      <inkml:brushProperty name="width" value="0.05" units="cm"/>
      <inkml:brushProperty name="height" value="0.05" units="cm"/>
    </inkml:brush>
  </inkml:definitions>
  <inkml:trace contextRef="#ctx0" brushRef="#br0">1 51 24575,'0'-4'0,"0"-6"0,4 0 0,6 0 0,5 3 0,4 2 0,-6 2 0,-8 2 0,-10 0 0,-3 6 0,3 1 0,2 3 0,3 6 0,0 3 0,5-1 0,-3-3 0,-6-4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34.238"/>
    </inkml:context>
    <inkml:brush xml:id="br0">
      <inkml:brushProperty name="width" value="0.05" units="cm"/>
      <inkml:brushProperty name="height" value="0.05" units="cm"/>
    </inkml:brush>
  </inkml:definitions>
  <inkml:trace contextRef="#ctx0" brushRef="#br0">238 1 24575,'-9'0'0,"0"0"0,0 0 0,0 1 0,0 1 0,0-1 0,0 2 0,0-1 0,1 1 0,-1 0 0,1 1 0,-10 5 0,-6 2 0,20-9 0,0-1 0,1 1 0,-1-1 0,0 1 0,1 0 0,0 1 0,-1-1 0,1 0 0,0 1 0,0 0 0,1 0 0,-1 0 0,0 0 0,-3 5 0,-7 15 0,-14 28 0,25-47 0,1 0 0,0 0 0,0 0 0,0 0 0,1 1 0,0-1 0,-1 0 0,1 1 0,1-1 0,-1 0 0,2 8 0,0-5 0,0 0 0,0 1 0,1-1 0,0 0 0,0 0 0,1-1 0,0 1 0,0-1 0,0 1 0,1-1 0,0-1 0,0 1 0,1-1 0,-1 1 0,1-2 0,0 1 0,1-1 0,-1 0 0,10 5 0,-7-3 0,0 0 0,0 1 0,-1 0 0,14 17 0,11 8 0,80 75 0,-109-103 0,-1-1 0,1 1 0,-1 0 0,-1 0 0,1 0 0,0 0 0,-1 1 0,0-1 0,0 1 0,0-1 0,-1 1 0,1 0 0,-1-1 0,0 1 0,0 8 0,0 9 0,0 1 0,-4 26 0,1-10 0,2-30 0,-1-1 0,0 0 0,-1 1 0,1-1 0,-2 0 0,1 0 0,-1 0 0,0 0 0,-6 10 0,7-14 0,-1 0 0,1 0 0,-1 0 0,0-1 0,0 1 0,0-1 0,0 0 0,-1 0 0,1 0 0,-1-1 0,0 1 0,0-1 0,0 0 0,0 0 0,0 0 0,0 0 0,0-1 0,-1 1 0,-4-1 0,-6 2 0,0-2 0,0 0 0,0-1 0,0 0 0,-27-5 0,38 4 0,0 0 0,0 1 0,0-1 0,1-1 0,-1 1 0,0-1 0,1 1 0,-1-1 0,1 0 0,-1 0 0,1 0 0,0-1 0,0 1 0,0-1 0,0 0 0,1 0 0,-1 0 0,1 0 0,0 0 0,-1 0 0,1-1 0,1 1 0,-1-1 0,0 1 0,1-1 0,-2-7 0,1-2 12,0 0 0,1-1 0,1 1 0,0 0 0,1-1 0,0 1 0,1 0 0,0 0 0,8-23 0,-8 31-71,1-1-1,-1 1 1,1 0-1,-1 0 1,1 0 0,1 0-1,-1 0 1,1 1-1,0 0 1,0-1 0,0 2-1,0-1 1,1 0-1,0 1 1,0 0 0,0 0-1,0 0 1,0 1-1,0-1 1,1 1 0,-1 0-1,1 1 1,-1 0-1,10-2 1,4 2-6767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37.308"/>
    </inkml:context>
    <inkml:brush xml:id="br0">
      <inkml:brushProperty name="width" value="0.05" units="cm"/>
      <inkml:brushProperty name="height" value="0.05" units="cm"/>
    </inkml:brush>
  </inkml:definitions>
  <inkml:trace contextRef="#ctx0" brushRef="#br0">1 17 24575,'0'2'0,"0"0"0,0 0 0,1 0 0,-1-1 0,0 1 0,1 0 0,-1 0 0,1 0 0,0-1 0,0 1 0,-1 0 0,1-1 0,0 1 0,0-1 0,1 1 0,-1-1 0,0 0 0,0 1 0,1-1 0,-1 0 0,1 0 0,-1 0 0,3 1 0,4 2 0,0 0 0,0-1 0,0 0 0,9 1 0,-10-2 0,0 0 0,0 0 0,0 1 0,0 0 0,7 4 0,7 12 0,-20-19 0,0 1 0,-1-1 0,1 1 0,-1-1 0,1 1 0,0-1 0,-1 1 0,1-1 0,-1 1 0,1 0 0,-1 0 0,0-1 0,1 1 0,-1 0 0,0-1 0,0 1 0,1 0 0,-1 0 0,0 0 0,0-1 0,0 1 0,0 0 0,0 0 0,0 0 0,0-1 0,0 1 0,0 0 0,-1 1 0,1-1 0,-1-1 0,1 0 0,-1 0 0,0 1 0,1-1 0,-1 0 0,1 0 0,-1 0 0,0 0 0,1 0 0,-1 0 0,1 0 0,-1 0 0,0 0 0,1 0 0,-1 0 0,0 0 0,1 0 0,-1-1 0,1 1 0,-1 0 0,1 0 0,-1-1 0,1 1 0,-2-1 0,-17-12 0,12 8 0,-3 0 0,9 5 0,0 0 0,1-1 0,-1 1 0,0 0 0,0-1 0,0 1 0,0-1 0,0 1 0,0-1 0,1 1 0,-1-1 0,0 0 0,0 1 0,1-1 0,-1 0 0,0 1 0,1-1 0,-1 0 0,1 0 0,-1 0 0,1 0 0,0 0 0,-1 1 0,1-1 0,0 0 0,-1 0 0,1 0 0,0 0 0,0 0 0,0 0 0,0 0 0,0 0 0,0 0 0,0 0 0,0 0 0,0 0 0,1 0 0,-1 0 0,0 0 0,1 0 0,-1 0 0,1-1 0,5-15 0,-5 12 0,0 0 0,1 0 0,0 0 0,0 1 0,0-1 0,1 0 0,-1 1 0,1 0 0,0-1 0,5-4 0,-56 85 0,44-68 23,1 0-1,0 0 1,0 0-1,-2 11 1,-4 12-1501,2-16-5348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38.497"/>
    </inkml:context>
    <inkml:brush xml:id="br0">
      <inkml:brushProperty name="width" value="0.05" units="cm"/>
      <inkml:brushProperty name="height" value="0.05" units="cm"/>
    </inkml:brush>
  </inkml:definitions>
  <inkml:trace contextRef="#ctx0" brushRef="#br0">12 0 24575,'0'10'0,"1"0"0,0 0 0,0 1 0,5 14 0,-5-23 0,0 1 0,-1 0 0,1-1 0,0 1 0,0-1 0,0 0 0,1 1 0,-1-1 0,0 0 0,1 0 0,0 0 0,-1 0 0,1 0 0,0 0 0,0 0 0,0 0 0,0-1 0,1 1 0,-1-1 0,0 0 0,5 2 0,-7-3 0,1 0 0,-1 0 0,1 0 0,-1 0 0,0 0 0,1 0 0,-1 0 0,1 0 0,-1 0 0,0 0 0,1 0 0,-1 0 0,0 0 0,1 0 0,-1-1 0,0 1 0,1 0 0,-1 0 0,0-1 0,1 1 0,-1 0 0,0 0 0,0-1 0,1 1 0,-1 0 0,0-1 0,0 1 0,0 0 0,1-1 0,-1 1 0,0 0 0,0-1 0,0 1 0,0 0 0,0-1 0,0 1 0,0-1 0,0 1 0,1 0 0,-2-1 0,1 1 0,0 0 0,0-1 0,0 1 0,0-1 0,0 1 0,0 0 0,0-1 0,-1 0 0,-5-19 0,-2 11 0,1 1 0,-1 0 0,0 0 0,-1 1 0,-13-10 0,22 17 0,0 0 2,0 0 0,0 0-1,0 0 1,0 0 0,0 0 0,0 0-1,0 0 1,0 0 0,0 0-1,0-1 1,0 1 0,0 0 0,0 0-1,0 0 1,0 0 0,0 0 0,0 0-1,0 0 1,0 0 0,0 0-1,0-1 1,0 1 0,0 0 0,0 0-1,0 0 1,0 0 0,0 0-1,0 0 1,0 0 0,0 0 0,0 0-1,0 0 1,0-1 0,9 5-1426,0 3-5402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1:04.374"/>
    </inkml:context>
    <inkml:brush xml:id="br0">
      <inkml:brushProperty name="width" value="0.05" units="cm"/>
      <inkml:brushProperty name="height" value="0.05" units="cm"/>
      <inkml:brushProperty name="color" value="#E71224"/>
    </inkml:brush>
  </inkml:definitions>
  <inkml:trace contextRef="#ctx0" brushRef="#br0">1 2 24575,'88'-2'0,"100"5"0,-186-3 0,1 0 0,-1 0 0,0 0 0,1 1 0,-1-1 0,1 1 0,-1 0 0,0-1 0,1 1 0,-1 0 0,0 0 0,0 1 0,0-1 0,0 0 0,0 1 0,0-1 0,0 1 0,0 0 0,-1-1 0,1 1 0,-1 0 0,3 3 0,-3-1 0,0-1 0,0 1 0,0-1 0,-1 1 0,1-1 0,-1 1 0,0-1 0,0 1 0,0-1 0,0 1 0,-1 0 0,1-1 0,-2 6 0,-4 9 0,-1-1 0,0 0 0,-1 0 0,-16 25 0,6-15 0,11-16 0,0-1 0,1 2 0,-8 16 0,3-3 0,-2-1 0,0 0 0,-2-1 0,0-1 0,-1 0 0,-2-1 0,0-1 0,-26 22 0,42-40 0,-1 1 0,1 0 0,0-1 0,-1 1 0,1 0 0,0 0 0,1 0 0,-1 1 0,1-1 0,-2 4 0,2-6 0,1 0 0,0 0 0,0 1 0,0-1 0,0 0 0,0 0 0,0 0 0,0 0 0,0 0 0,0 0 0,1 0 0,-1 1 0,0-1 0,1 0 0,-1 0 0,1 0 0,-1 0 0,1 0 0,-1 0 0,1 0 0,0-1 0,-1 1 0,1 0 0,0 0 0,0 0 0,0-1 0,0 1 0,0 0 0,0-1 0,0 1 0,0-1 0,0 1 0,0-1 0,0 1 0,2-1 0,14 7 0,1-1 0,-1 0 0,30 4 0,-46-10 0,-1 0 0,0 0 0,1 0 0,-1 0 0,0 0 0,0 1 0,1-2 0,-1 1 0,0 0 0,1 0 0,-1 0 0,0 0 0,1 0 0,-1 0 0,0 0 0,0 0 0,1 0 0,-1 0 0,0-1 0,0 1 0,1 0 0,-1 0 0,0 0 0,0 0 0,1-1 0,-1 1 0,0 0 0,0 0 0,0-1 0,1 1 0,-1 0 0,0 0 0,0-1 0,0 1 0,0-1 0,-2-12 0,-13-13 0,3 8-1365,1 1-5461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39.638"/>
    </inkml:context>
    <inkml:brush xml:id="br0">
      <inkml:brushProperty name="width" value="0.05" units="cm"/>
      <inkml:brushProperty name="height" value="0.05" units="cm"/>
    </inkml:brush>
  </inkml:definitions>
  <inkml:trace contextRef="#ctx0" brushRef="#br0">0 0 24575,'0'4'0,"4"2"0,2 3 0,-1 5 0,3 0 0,1 1 0,-2 3 0,-2 2 0,-2 3 0,-1 0 0,-1 1 0,-1 1 0,0 0 0,0 0 0,-1-1 0,1 1 0,0 0 0,0-5-8191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42.501"/>
    </inkml:context>
    <inkml:brush xml:id="br0">
      <inkml:brushProperty name="width" value="0.05" units="cm"/>
      <inkml:brushProperty name="height" value="0.05" units="cm"/>
    </inkml:brush>
  </inkml:definitions>
  <inkml:trace contextRef="#ctx0" brushRef="#br0">78 1 24575,'-3'0'0,"0"0"0,1 0 0,-1 0 0,1 1 0,0-1 0,-1 1 0,1 0 0,-1 0 0,1 0 0,0 0 0,0 0 0,-1 0 0,1 0 0,0 1 0,0-1 0,0 1 0,-3 3 0,2-1 0,0 0 0,1 0 0,-1 0 0,1 0 0,0 0 0,0 0 0,0 1 0,-2 8 0,1 5 0,0 0 0,2 0 0,0 33 0,0-30 907,1-7-1906,0 0 0,4 25 0,-4-36 725,1 0 0,0 0 1,-1 0-1,1 0 0,1 0 0,-1 0 0,0 0 1,1 0-1,-1 0 0,1-1 0,0 1 0,0-1 1,0 1-1,0-1 0,1 0 0,-1 0 0,5 4 1,7 1-900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43.477"/>
    </inkml:context>
    <inkml:brush xml:id="br0">
      <inkml:brushProperty name="width" value="0.05" units="cm"/>
      <inkml:brushProperty name="height" value="0.05" units="cm"/>
    </inkml:brush>
  </inkml:definitions>
  <inkml:trace contextRef="#ctx0" brushRef="#br0">1 1 24575,'7'0'0,"0"0"0,0 0 0,0 0 0,0 1 0,0-1 0,14 5 0,-19-4 0,0 0 0,0 0 0,0 0 0,0 0 0,0 1 0,0-1 0,0 1 0,0-1 0,-1 1 0,1 0 0,-1-1 0,1 1 0,-1 0 0,0 0 0,0 0 0,1 0 0,-1 0 0,-1 0 0,1 1 0,0-1 0,0 0 0,0 3 0,2 21 0,0 0 0,-1 1 0,-2-1 0,-4 39 0,1 12 0,3-51 0,-1 1 0,-1-1 0,-10 51 0,10-70 0,0 1 0,0-1 0,1 1 0,0 0 0,1-1 0,0 17 0,1-22 0,-1 0 0,1 0 0,-1 0 0,1 0 0,0 0 0,0 0 0,0 0 0,0 0 0,0 0 0,0 0 0,0 0 0,1-1 0,-1 1 0,1 0 0,-1-1 0,1 0 0,0 1 0,0-1 0,-1 0 0,1 0 0,0 1 0,0-2 0,0 1 0,0 0 0,0 0 0,0-1 0,1 1 0,3 0 0,1 0 17,0 0 0,0 0 1,0-1-1,0 0 0,0 0 0,14-3 0,-18 2-104,1 0-1,-1 1 1,0-2 0,0 1-1,0 0 1,0-1 0,0 1-1,0-1 1,0 0-1,0 0 1,0 0 0,-1 0-1,1-1 1,-1 1 0,0-1-1,3-3 1,3-9-6739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44.058"/>
    </inkml:context>
    <inkml:brush xml:id="br0">
      <inkml:brushProperty name="width" value="0.05" units="cm"/>
      <inkml:brushProperty name="height" value="0.05" units="cm"/>
    </inkml:brush>
  </inkml:definitions>
  <inkml:trace contextRef="#ctx0" brushRef="#br0">1 5 24575,'390'0'0,"-387"0"-94,-2 0 3,1 0 1,0 0-1,-1 0 0,1 0 0,-1 0 0,1 0 1,-1-1-1,1 1 0,-1-1 0,1 1 0,-1-1 1,1 1-1,1-2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9:44.747"/>
    </inkml:context>
    <inkml:brush xml:id="br0">
      <inkml:brushProperty name="width" value="0.05" units="cm"/>
      <inkml:brushProperty name="height" value="0.05" units="cm"/>
    </inkml:brush>
  </inkml:definitions>
  <inkml:trace contextRef="#ctx0" brushRef="#br0">1 0 24575,'0'4'0,"0"6"0,0 5 0,0 4 0,0 4 0,0 1 0,0 1 0,0 0 0,0 1 0,0-1 0,0 0 0,0 0 0,0 0 0,0-1 0,0 0 0,0 1 0,0-1 0,0-3-8191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01.852"/>
    </inkml:context>
    <inkml:brush xml:id="br0">
      <inkml:brushProperty name="width" value="0.05" units="cm"/>
      <inkml:brushProperty name="height" value="0.05" units="cm"/>
    </inkml:brush>
  </inkml:definitions>
  <inkml:trace contextRef="#ctx0" brushRef="#br0">0 1 24575,'1'24'0,"2"0"0,6 29 0,-5-27 0,4 42 0,-6-39 0,9 40 0,-6-40 0,2 41 0,-6-60-341,0 1 0,0-1-1,6 21 1,-2-15-6485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0:02.653"/>
    </inkml:context>
    <inkml:brush xml:id="br0">
      <inkml:brushProperty name="width" value="0.05" units="cm"/>
      <inkml:brushProperty name="height" value="0.05" units="cm"/>
    </inkml:brush>
  </inkml:definitions>
  <inkml:trace contextRef="#ctx0" brushRef="#br0">0 0 24575,'5'0'0,"-1"1"0,1 0 0,-1 0 0,1 0 0,-1 0 0,0 1 0,0 0 0,1 0 0,-1 0 0,0 0 0,-1 1 0,1-1 0,0 1 0,-1 0 0,1 0 0,-1 0 0,0 1 0,0-1 0,0 1 0,-1-1 0,1 1 0,-1 0 0,0 0 0,0 0 0,2 7 0,3 7 0,-1 1 0,0 0 0,-1 0 0,2 28 0,-4-32 0,1 1 0,1 0 0,6 16 0,-5-19 0,-2 0 0,0 0 0,0 0 0,-2 0 0,3 15 0,-5-18-103,1 5-108,0 0 1,-1-1 0,0 1 0,-1-1-1,-5 20 1,1-18-6616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18.119"/>
    </inkml:context>
    <inkml:brush xml:id="br0">
      <inkml:brushProperty name="width" value="0.05" units="cm"/>
      <inkml:brushProperty name="height" value="0.05" units="cm"/>
      <inkml:brushProperty name="color" value="#E71224"/>
    </inkml:brush>
  </inkml:definitions>
  <inkml:trace contextRef="#ctx0" brushRef="#br0">189 1 24575,'-16'-1'0,"1"1"0,0 0 0,0 1 0,-24 4 0,35-4 0,0 1 0,0-1 0,0 0 0,0 1 0,0 0 0,0 0 0,0 0 0,0 1 0,1-1 0,-1 1 0,1 0 0,-1 0 0,1 0 0,0 0 0,1 1 0,-6 6 0,5-3 0,-1-1 0,1 1 0,1 0 0,0 0 0,0 0 0,0 1 0,0-1 0,0 10 0,2 0 0,-1 0 0,4 25 0,-2-37 0,0-1 0,0 0 0,0 0 0,1 0 0,0 0 0,0 0 0,0 0 0,0-1 0,0 1 0,1-1 0,-1 1 0,1-1 0,6 5 0,0 0 0,0 0 0,1-1 0,18 11 0,-19-13 0,0 0 0,0 1 0,-1 0 0,0 1 0,0 0 0,10 10 0,-15-12 0,0-1 0,1 1 0,-2 0 0,1 0 0,0 0 0,-1 0 0,0 0 0,0 1 0,-1-1 0,1 0 0,-1 1 0,0 0 0,0 7 0,-3 113 0,2-123 0,-1-1 0,1 1 0,-1 0 0,1-1 0,-1 1 0,0 0 0,0-1 0,0 1 0,0-1 0,0 0 0,-1 1 0,1-1 0,-1 0 0,1 0 0,-1 1 0,0-1 0,0-1 0,0 1 0,0 0 0,0 0 0,-1-1 0,1 1 0,0-1 0,-1 0 0,1 0 0,-5 2 0,-1-1 0,1-1 0,-1 1 0,0-1 0,0-1 0,0 0 0,1 0 0,-1 0 0,-8-2 0,14 2 0,0-1 0,0 1 0,1-1 0,-1 1 0,0-1 0,1 0 0,-1 1 0,1-1 0,-1 0 0,1 0 0,-1 0 0,1 0 0,0-1 0,-1 1 0,1 0 0,0-1 0,0 1 0,0 0 0,0-1 0,0 1 0,0-1 0,0 0 0,1 1 0,-1-1 0,1 0 0,-1 1 0,1-1 0,-1 0 0,1-3 0,-1-6 0,0 0 0,1 0 0,2-21 0,0 11 0,-2 15 0,0 0 0,1 0 0,0 0 0,0 1 0,0-1 0,1 0 0,3-7 0,-4 10 0,1 0 0,0 0 0,-1 1 0,1-1 0,0 1 0,1-1 0,-1 1 0,0 0 0,1 0 0,-1 0 0,1 0 0,0 0 0,-1 0 0,1 1 0,4-2 0,-1 0-151,1 0-1,0-1 0,-1 0 0,0 0 1,0 0-1,0-1 0,0 0 1,7-8-1,-7 6-6674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19.110"/>
    </inkml:context>
    <inkml:brush xml:id="br0">
      <inkml:brushProperty name="width" value="0.05" units="cm"/>
      <inkml:brushProperty name="height" value="0.05" units="cm"/>
      <inkml:brushProperty name="color" value="#E71224"/>
    </inkml:brush>
  </inkml:definitions>
  <inkml:trace contextRef="#ctx0" brushRef="#br0">32 0 24575,'0'7'0,"-1"-1"0,0 1 0,-1-1 0,-2 9 0,-2 6 0,2-3 0,0-2 0,0 2 0,2-1 0,-1 23 0,2-35 0,1 0 0,1 1 0,-1-1 0,1 0 0,0 0 0,0 0 0,3 8 0,-3-11 0,0 0 0,0-1 0,0 1 0,0 0 0,1 0 0,-1-1 0,1 1 0,-1-1 0,1 1 0,0-1 0,-1 0 0,1 0 0,0 1 0,0-1 0,0 0 0,0-1 0,0 1 0,0 0 0,0-1 0,4 2 0,2-1-119,19 4 372,-26-5-328,0 0 0,1 0 0,-1 0 0,0-1 0,0 1 0,0 0 0,0 0 0,1-1 0,-1 1 0,0-1 0,0 1 0,0-1 1,0 1-1,0-1 0,0 0 0,0 1 0,0-1 0,0 0 0,1-1 0,3-6-6751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19.812"/>
    </inkml:context>
    <inkml:brush xml:id="br0">
      <inkml:brushProperty name="width" value="0.05" units="cm"/>
      <inkml:brushProperty name="height" value="0.05" units="cm"/>
      <inkml:brushProperty name="color" value="#E71224"/>
    </inkml:brush>
  </inkml:definitions>
  <inkml:trace contextRef="#ctx0" brushRef="#br0">4 10 24575,'27'-5'0,"-24"4"0,0 0 0,0 0 0,0 0 0,0 1 0,0 0 0,1-1 0,-1 1 0,3 0 0,-5 1 0,1-1 0,-1 0 0,0 1 0,0-1 0,0 1 0,0 0 0,0-1 0,0 1 0,-1 0 0,1-1 0,0 1 0,0 0 0,0 0 0,-1 0 0,1 0 0,0 0 0,-1 0 0,1 0 0,-1 0 0,1 0 0,-1 0 0,1 0 0,-1 0 0,0 0 0,0 0 0,1 1 0,-1 0 0,1 7 0,0-1 0,0 1 0,-1 0 0,0-1 0,-1 1 0,0-1 0,0 1 0,-3 9 0,-3 5 0,-15 38 0,-9 3 0,24-49 0,5-11 0,0-1 0,1 0 0,0 1 0,-1-1 0,1 1 0,-1 5 0,2-9 0,0 1 0,0 0 0,0-1 0,0 1 0,1 0 0,-1 0 0,0-1 0,0 1 0,1 0 0,-1-1 0,0 1 0,1 0 0,-1-1 0,0 1 0,1 0 0,-1-1 0,1 1 0,-1-1 0,1 1 0,-1-1 0,1 1 0,0-1 0,-1 1 0,1-1 0,-1 0 0,1 1 0,0-1 0,-1 0 0,1 0 0,0 1 0,0-1 0,-1 0 0,1 0 0,0 0 0,0 0 0,-1 0 0,2 0 0,25 2-67,-20-3 110,-1 2 0,1-1 0,9 3 0,-13-3-141,-1 1 0,0 0 0,0 0 0,0 0 0,0 0 0,0 0 0,0 0 0,-1 1 0,1-1 0,0 0 0,0 1 0,-1-1 0,1 1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1:04.979"/>
    </inkml:context>
    <inkml:brush xml:id="br0">
      <inkml:brushProperty name="width" value="0.05" units="cm"/>
      <inkml:brushProperty name="height" value="0.05" units="cm"/>
      <inkml:brushProperty name="color" value="#E71224"/>
    </inkml:brush>
  </inkml:definitions>
  <inkml:trace contextRef="#ctx0" brushRef="#br0">1 2 24575,'71'-1'0,"78"3"0,-138 0 0,0 1 0,0 0 0,0 0 0,-1 1 0,0 1 0,1 0 0,-2 0 0,1 1 0,-1 1 0,0-1 0,9 9 0,31 20 0,-28-16 120,-20-18-173,-1 0 0,1-1 0,-1 1 0,1 0 0,-1 0 0,0 0 0,1 0 0,-1 0 0,0 0 0,0 0 0,0 0 0,0 0 0,0 0-1,0 0 1,0 0 0,0 0 0,0 0 0,0 0 0,0-1 0,-1 1 0,1 0 0,0 0 0,-1 0 0,1 0 0,0 0 0,-1 0 0,0 0 0,-7 9-6773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0.234"/>
    </inkml:context>
    <inkml:brush xml:id="br0">
      <inkml:brushProperty name="width" value="0.05" units="cm"/>
      <inkml:brushProperty name="height" value="0.05" units="cm"/>
      <inkml:brushProperty name="color" value="#E71224"/>
    </inkml:brush>
  </inkml:definitions>
  <inkml:trace contextRef="#ctx0" brushRef="#br0">0 54 24575,'2'-1'0,"1"-1"0,-1 0 0,1 1 0,-1 0 0,1-1 0,-1 1 0,1 0 0,0 0 0,0 1 0,-1-1 0,1 1 0,3-1 0,37-1 0,-31 2 0,124 1 0,-136-1 0,0 0 0,0 0 0,0 0 0,0 0 0,0 0 0,0 0 0,0 0 0,1 0 0,-1 0 0,0 0 0,0 0 0,0 0 0,0 0 0,0 0 0,0 0 0,0 0 0,0 0 0,0 0 0,1 0 0,-1-1 0,0 1 0,0 0 0,0 0 0,0 0 0,0 0 0,0 0 0,0 0 0,0 0 0,0 0 0,0 0 0,0 0 0,0-1 0,0 1 0,0 0 0,0 0 0,0 0 0,0 0 0,0 0 0,0 0 0,0 0 0,0 0 0,0-1 0,0 1 0,0 0 0,0 0 0,0 0 0,0 0 0,0 0 0,-4-8 0,-6-5 0,2 5-1365,0 1-5461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0.626"/>
    </inkml:context>
    <inkml:brush xml:id="br0">
      <inkml:brushProperty name="width" value="0.05" units="cm"/>
      <inkml:brushProperty name="height" value="0.05" units="cm"/>
      <inkml:brushProperty name="color" value="#E71224"/>
    </inkml:brush>
  </inkml:definitions>
  <inkml:trace contextRef="#ctx0" brushRef="#br0">17 0 24575,'0'12'0,"1"10"0,-2-1 0,0 1 0,-7 32 0,5-40 0,1 0 0,1 0 0,0 0 0,0 0 0,3 17 0,-2-29-28,0-1-1,0 1 1,1-1-1,-1 1 1,0-1 0,1 0-1,-1 1 1,1-1-1,0 0 1,-1 1-1,1-1 1,0 0-1,0 0 1,0 0 0,0 0-1,0 1 1,0-1-1,0-1 1,0 1-1,0 0 1,0 0-1,1 0 1,-1-1 0,0 1-1,1 0 1,-1-1-1,0 1 1,1-1-1,-1 0 1,0 1-1,1-1 1,-1 0 0,1 0-1,-1 0 1,1 0-1,-1 0 1,1 0-1,-1 0 1,0-1-1,1 1 1,-1 0 0,1-1-1,-1 1 1,0-1-1,1 0 1,-1 1-1,2-2 1,7-5-6798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1.050"/>
    </inkml:context>
    <inkml:brush xml:id="br0">
      <inkml:brushProperty name="width" value="0.05" units="cm"/>
      <inkml:brushProperty name="height" value="0.05" units="cm"/>
      <inkml:brushProperty name="color" value="#E71224"/>
    </inkml:brush>
  </inkml:definitions>
  <inkml:trace contextRef="#ctx0" brushRef="#br0">0 1 24575,'0'32'0,"1"0"0,8 44 0,7 23 0,-14-80 0,-2-16 0,0 0 0,0 0 0,0 0 0,1 0 0,-1-1 0,1 1 0,-1 0 0,1 0 0,0 0 0,1-1 0,-1 1 0,2 2 0,-3-5-27,0 0 1,0 0-1,1 0 0,-1 0 0,0 0 0,0 0 0,0 0 0,1 0 0,-1 0 1,0 0-1,0 0 0,0 0 0,1 0 0,-1 0 0,0 0 0,0 0 1,0 0-1,0 0 0,1 0 0,-1 0 0,0-1 0,0 1 0,0 0 0,0 0 1,0 0-1,1 0 0,-1 0 0,0-1 0,0 1 0,0 0 0,0 0 1,0 0-1,0 0 0,0-1 0,0 1 0,0 0 0,0 0 0,1 0 0,-1-1 1,0 1-1,0 0 0,0 0 0,0 0 0,0-1 0,0 1-129,1-8-6670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1.405"/>
    </inkml:context>
    <inkml:brush xml:id="br0">
      <inkml:brushProperty name="width" value="0.05" units="cm"/>
      <inkml:brushProperty name="height" value="0.05" units="cm"/>
      <inkml:brushProperty name="color" value="#E71224"/>
    </inkml:brush>
  </inkml:definitions>
  <inkml:trace contextRef="#ctx0" brushRef="#br0">48 1 24575,'11'3'-4385,"3"13"4266,1 15 2202,-11-17-842,4 24 1,-3-10-1304,-3-14 62,1 0 0,-2 0 0,0 0 0,0 0 0,-2 1 0,0-1 0,-3 18 0,3-28 8,-1-1 0,1 0 0,-1 1 0,0-1 0,0 0 0,0 0 0,0 0 0,-1 0 0,1 0 0,-1 0 0,0-1 0,0 1 0,0-1 0,-5 3 0,-2 1-379,1 0-1,-1-1 1,-18 6 0,18-8-6455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2.250"/>
    </inkml:context>
    <inkml:brush xml:id="br0">
      <inkml:brushProperty name="width" value="0.05" units="cm"/>
      <inkml:brushProperty name="height" value="0.05" units="cm"/>
      <inkml:brushProperty name="color" value="#E71224"/>
    </inkml:brush>
  </inkml:definitions>
  <inkml:trace contextRef="#ctx0" brushRef="#br0">0 24 24575,'71'2'0,"76"-4"0,-143 1-124,0 1 0,0-1 0,-1 0 0,1 0 0,0-1 0,-1 1-1,0-1 1,1 0 0,-1 1 0,5-5 0,0 1-6702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2.782"/>
    </inkml:context>
    <inkml:brush xml:id="br0">
      <inkml:brushProperty name="width" value="0.05" units="cm"/>
      <inkml:brushProperty name="height" value="0.05" units="cm"/>
      <inkml:brushProperty name="color" value="#E71224"/>
    </inkml:brush>
  </inkml:definitions>
  <inkml:trace contextRef="#ctx0" brushRef="#br0">0 0 24575,'259'0'-1365,"-252"0"-5461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3.923"/>
    </inkml:context>
    <inkml:brush xml:id="br0">
      <inkml:brushProperty name="width" value="0.05" units="cm"/>
      <inkml:brushProperty name="height" value="0.05" units="cm"/>
      <inkml:brushProperty name="color" value="#E71224"/>
    </inkml:brush>
  </inkml:definitions>
  <inkml:trace contextRef="#ctx0" brushRef="#br0">112 0 24575,'-2'0'0,"1"0"0,-1 1 0,1-1 0,-1 1 0,1-1 0,-1 1 0,1-1 0,-1 1 0,1 0 0,0-1 0,-1 1 0,1 0 0,0 0 0,0 0 0,0 0 0,0 0 0,0 1 0,-2 1 0,-16 28 0,14-21 0,-7 12 0,2 1 0,0 0 0,-11 44 0,18-51 0,1-1 0,1 1 0,0 0 0,0 0 0,2-1 0,0 1 0,1 0 0,0-1 0,1 1 0,1-1 0,1 0 0,6 16 0,-10-29 7,0 0-1,0 1 0,1-1 0,0 0 1,-1 0-1,1 0 0,0 0 1,0 0-1,0 0 0,0 0 1,0-1-1,0 1 0,0-1 0,1 1 1,-1-1-1,1 0 0,-1 0 1,5 1-1,2 0-303,-1 0 0,0-1 0,1 0 0,13 0 0,-9-2-6529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5.238"/>
    </inkml:context>
    <inkml:brush xml:id="br0">
      <inkml:brushProperty name="width" value="0.05" units="cm"/>
      <inkml:brushProperty name="height" value="0.05" units="cm"/>
      <inkml:brushProperty name="color" value="#E71224"/>
    </inkml:brush>
  </inkml:definitions>
  <inkml:trace contextRef="#ctx0" brushRef="#br0">1 94 24575,'0'12'0,"1"0"0,5 20 0,-3-20 0,-1 1 0,1 15 0,0 1 0,1 1 0,14 54 0,-17-81 0,3 23 0,-3-16 0,1 0 0,0 0 0,0 0 0,6 12 0,-7-20 0,-1 0 0,1-1 0,0 1 0,0 0 0,0-1 0,0 1 0,0-1 0,0 0 0,0 1 0,0-1 0,1 0 0,-1 0 0,0 0 0,1 0 0,-1 0 0,1 0 0,-1 0 0,1 0 0,0 0 0,-1-1 0,1 1 0,0-1 0,-1 1 0,1-1 0,0 0 0,0 0 0,0 0 0,-1 0 0,1 0 0,2 0 0,-1-1 0,0 0 0,0 1 0,-1-1 0,1 0 0,0-1 0,-1 1 0,1 0 0,-1-1 0,0 0 0,1 1 0,-1-1 0,0 0 0,0 0 0,0 0 0,0-1 0,-1 1 0,3-3 0,2-6 0,0 1 0,8-20 0,-13 26 0,5-13 0,-1 1 0,0-1 0,-1 0 0,2-30 0,-4 31 0,1-1 0,9-26 0,-11 41 0,0 0 0,0 0 0,0 0 0,0 0 0,0 0 0,0 0 0,1 0 0,-1 1 0,1-1 0,-1 0 0,1 1 0,0-1 0,-1 1 0,1 0 0,2-2 0,-3 3 0,0-1 0,0 1 0,0 0 0,0 0 0,0-1 0,0 1 0,0 0 0,0 0 0,0 0 0,0 0 0,0 0 0,0 0 0,0 0 0,0 0 0,0 1 0,0-1 0,0 0 0,0 0 0,-1 1 0,1-1 0,0 1 0,0-1 0,0 1 0,0-1 0,-1 1 0,1-1 0,0 1 0,0 0 0,-1-1 0,1 1 0,-1 0 0,1 0 0,0 0 0,-1-1 0,1 1 0,0 2 0,8 15 0,0 1 0,-2 0 0,0 1 0,0-1 0,5 40 0,-10-51 0,-1 0 0,1 0 0,0 0 0,1-1 0,0 1 0,8 13 0,-10-19 0,0 0 0,0-1 0,1 1 0,-1 0 0,1-1 0,-1 1 0,1-1 0,0 1 0,-1-1 0,1 0 0,0 0 0,4 2 0,-4-3 0,-1 1 0,1-1 0,-1 0 0,1 0 0,-1 1 0,1-1 0,0-1 0,-1 1 0,1 0 0,0 0 0,-1-1 0,1 1 0,-1 0 0,1-1 0,-1 0 0,1 1 0,-1-1 0,0 0 0,3-1 0,-1 0 0,-1 0 0,1-1 0,-1 1 0,0 0 0,0-1 0,0 0 0,0 1 0,0-1 0,0 0 0,-1 0 0,2-4 0,11-38 0,-5 17 0,-2 6 0,-1-1 0,6-31 0,-10 42 0,1 0 0,6-16 0,-5 18 0,0-1 0,-1 1 0,2-16 0,11-62-1365,-16 82-5461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6.857"/>
    </inkml:context>
    <inkml:brush xml:id="br0">
      <inkml:brushProperty name="width" value="0.05" units="cm"/>
      <inkml:brushProperty name="height" value="0.05" units="cm"/>
      <inkml:brushProperty name="color" value="#E71224"/>
    </inkml:brush>
  </inkml:definitions>
  <inkml:trace contextRef="#ctx0" brushRef="#br0">32 0 24575,'0'6'0,"-1"-1"0,0 0 0,0 1 0,-1-1 0,1 0 0,-1 0 0,-5 8 0,4-7 0,1 0 0,-1 0 0,1 0 0,0 1 0,-1 6 0,1 20 0,2 42 0,2-28 0,-3-45 0,1 0 0,0 1 0,0-1 0,1 0 0,-1 0 0,0 0 0,1 0 0,-1 0 0,1 0 0,0 0 0,-1 0 0,1 0 0,0 0 0,0-1 0,2 4 0,0-3 0,-1 0 0,1 0 0,-1-1 0,1 1 0,0-1 0,0 1 0,0-1 0,0 0 0,4 1 0,31 7-1365,-26-8-5461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8.304"/>
    </inkml:context>
    <inkml:brush xml:id="br0">
      <inkml:brushProperty name="width" value="0.05" units="cm"/>
      <inkml:brushProperty name="height" value="0.05" units="cm"/>
      <inkml:brushProperty name="color" value="#E71224"/>
    </inkml:brush>
  </inkml:definitions>
  <inkml:trace contextRef="#ctx0" brushRef="#br0">1 10 24575,'0'-1'0,"0"1"0,0 0 0,0-1 0,0 1 0,0 0 0,0-1 0,0 1 0,0 0 0,0-1 0,0 1 0,0 0 0,0-1 0,0 1 0,0 0 0,0-1 0,1 1 0,-1 0 0,0-1 0,0 1 0,0 0 0,1-1 0,-1 1 0,0 0 0,0 0 0,1-1 0,-1 1 0,0 0 0,1 0 0,-1 0 0,1-1 0,10 4 0,-9-2 0,0 1 0,1-1 0,-1 1 0,0-1 0,0 1 0,0 0 0,2 3 0,-2-1 0,1 0 0,-2 1 0,1-1 0,0 1 0,-1 0 0,0 0 0,0 0 0,0-1 0,0 8 0,-3 50 0,1-30 0,0-20 0,0 1 0,-5 20 0,1-10 0,5-22 0,-1 1 0,1-1 0,0 1 0,0-1 0,0 1 0,0-1 0,0 1 0,0-1 0,0 1 0,0-1 0,0 1 0,1-1 0,-1 0 0,1 1 0,-1-1 0,1 1 0,0-1 0,-1 0 0,1 0 0,0 1 0,1 1 0,0-2 0,0 0 0,0 1 0,0-1 0,0 0 0,0 0 0,0 0 0,1-1 0,-1 1 0,0 0 0,0-1 0,1 0 0,-1 1 0,4-1 0,25 0-1365,-17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01:05.933"/>
    </inkml:context>
    <inkml:brush xml:id="br0">
      <inkml:brushProperty name="width" value="0.05" units="cm"/>
      <inkml:brushProperty name="height" value="0.05" units="cm"/>
      <inkml:brushProperty name="color" value="#E71224"/>
    </inkml:brush>
  </inkml:definitions>
  <inkml:trace contextRef="#ctx0" brushRef="#br0">0 0 24575,'5'0'0,"6"0"0,6 0 0,5 0 0,-2 5 0,1 1 0,-3 5 0,0 0 0,1-2 0,3-2 0,2-3 0,1-1 0,-3-2-8191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8.864"/>
    </inkml:context>
    <inkml:brush xml:id="br0">
      <inkml:brushProperty name="width" value="0.05" units="cm"/>
      <inkml:brushProperty name="height" value="0.05" units="cm"/>
      <inkml:brushProperty name="color" value="#E71224"/>
    </inkml:brush>
  </inkml:definitions>
  <inkml:trace contextRef="#ctx0" brushRef="#br0">0 33 24575,'13'-1'0,"0"0"0,23-6 0,-6 0 0,5 0 0,-22 4 0,0 1 0,20-2 0,-22 4 110,-20 0-1585,-1 0-5351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29.446"/>
    </inkml:context>
    <inkml:brush xml:id="br0">
      <inkml:brushProperty name="width" value="0.05" units="cm"/>
      <inkml:brushProperty name="height" value="0.05" units="cm"/>
      <inkml:brushProperty name="color" value="#E71224"/>
    </inkml:brush>
  </inkml:definitions>
  <inkml:trace contextRef="#ctx0" brushRef="#br0">0 1 24575,'0'320'-1365,"0"-326"-5461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0.480"/>
    </inkml:context>
    <inkml:brush xml:id="br0">
      <inkml:brushProperty name="width" value="0.05" units="cm"/>
      <inkml:brushProperty name="height" value="0.05" units="cm"/>
      <inkml:brushProperty name="color" value="#E71224"/>
    </inkml:brush>
  </inkml:definitions>
  <inkml:trace contextRef="#ctx0" brushRef="#br0">0 1 24575,'13'0'0,"-8"0"0,1 0 0,-1 0 0,1 0 0,-1 1 0,8 1 0,-12-2 0,1 1 0,-1 0 0,0-1 0,1 1 0,-1 0 0,0-1 0,1 1 0,-1 0 0,0 0 0,0 0 0,0 0 0,0 0 0,0 1 0,0-1 0,0 0 0,0 0 0,0 1 0,-1-1 0,1 0 0,0 1 0,-1-1 0,1 1 0,0 2 0,1 8 0,-1 0 0,0 0 0,-1 0 0,0 1 0,-1-1 0,0 0 0,-1 0 0,0 0 0,-1-1 0,-1 1 0,-4 11 0,-6 1 0,12-21 0,-1 0 0,1 0 0,0 0 0,1 1 0,-1-1 0,0 1 0,1-1 0,0 1 0,0 0 0,0-1 0,0 5 0,1-7 0,0-1 0,0 1 0,0-1 0,1 1 0,-1 0 0,0-1 0,1 1 0,-1-1 0,1 1 0,-1-1 0,1 1 0,-1-1 0,1 1 0,-1-1 0,1 0 0,-1 1 0,1-1 0,-1 0 0,1 1 0,-1-1 0,1 0 0,0 0 0,-1 1 0,1-1 0,0 0 0,-1 0 0,1 0 0,0 0 0,-1 0 0,2 0 0,24 0 0,-21 0 0,8 0-119,-6 1 182,1-2-1,-1 1 1,8-2-1,-13 2-136,0 0-1,-1-1 0,1 1 0,-1-1 0,1 1 0,-1-1 1,1 0-1,-1 1 0,1-1 0,-1 0 0,0 0 1,0 0-1,1 0 0,-1 0 0,0 0 0,0-1 0,0 1 1,0 0-1,1-2 0,2-7-6751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0.858"/>
    </inkml:context>
    <inkml:brush xml:id="br0">
      <inkml:brushProperty name="width" value="0.05" units="cm"/>
      <inkml:brushProperty name="height" value="0.05" units="cm"/>
      <inkml:brushProperty name="color" value="#E71224"/>
    </inkml:brush>
  </inkml:definitions>
  <inkml:trace contextRef="#ctx0" brushRef="#br0">23 0 24575,'1'1'0,"0"-1"0,0 1 0,0-1 0,0 1 0,0-1 0,0 1 0,0 0 0,-1 0 0,1-1 0,0 1 0,0 0 0,-1 0 0,1 0 0,0 0 0,-1 0 0,1 0 0,0 1 0,8 19 0,3 29 0,-6-21 0,-3-8 0,0 1 0,-2-1 0,0 0 0,-4 44 0,2-63 4,1 0 1,-1 0-1,1 0 0,-1 1 0,0-1 0,0 0 1,0 0-1,0 0 0,0 0 0,0 0 0,0 0 1,-1-1-1,1 1 0,-4 2 0,-1 1-140,0 0 0,-13 8 0,6-6-884,5-1-5806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1.951"/>
    </inkml:context>
    <inkml:brush xml:id="br0">
      <inkml:brushProperty name="width" value="0.05" units="cm"/>
      <inkml:brushProperty name="height" value="0.05" units="cm"/>
      <inkml:brushProperty name="color" value="#E71224"/>
    </inkml:brush>
  </inkml:definitions>
  <inkml:trace contextRef="#ctx0" brushRef="#br0">63 0 24575,'1'1'0,"0"-1"0,-1 0 0,1 0 0,0 1 0,-1-1 0,1 1 0,-1-1 0,1 0 0,0 1 0,-1-1 0,1 1 0,-1-1 0,1 1 0,-1 0 0,0-1 0,1 1 0,-1 0 0,1-1 0,-1 1 0,0 0 0,0-1 0,1 1 0,-1 0 0,0-1 0,0 1 0,0 0 0,0 1 0,3 23 0,-3-22 0,1 21 0,0-6 0,1 1 0,4 22 0,-2-15 0,-1 0 0,-1 0 0,-4 50 0,1-19 0,0-46 0,-1-1 0,0 1 0,0-1 0,-1 0 0,-1 0 0,-9 19 0,8-15 0,0-4 0,-1 0 0,0-1 0,0 0 0,-15 16 0,21-25-23,0 1-1,0-1 1,0 0-1,-1 1 1,1-1-1,0 0 0,0 0 1,0 1-1,-1-1 1,1 0-1,0 0 1,0 1-1,-1-1 1,1 0-1,0 0 1,-1 0-1,1 0 1,0 1-1,-1-1 0,1 0 1,0 0-1,-1 0 1,1 0-1,0 0 1,-1 0-1,1 0 1,0 0-1,-1 0 1,1 0-1,0 0 1,-1 0-1,1 0 0,0 0 1,-1 0-1,1 0 1,0 0-1,-1 0 1,1-1-1,0 1 1,-1 0-1,1 0 1,0 0-1,0 0 0,-1-1 1,1 1-1,0 0 1,0 0-1,-1-1 1,1 1-1,0 0 1,0-1-1,0 1 1,-1 0-1,1-1 1,0 1-1,0 0 0,0-1 1,-2-7-6803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2.978"/>
    </inkml:context>
    <inkml:brush xml:id="br0">
      <inkml:brushProperty name="width" value="0.05" units="cm"/>
      <inkml:brushProperty name="height" value="0.05" units="cm"/>
      <inkml:brushProperty name="color" value="#E71224"/>
    </inkml:brush>
  </inkml:definitions>
  <inkml:trace contextRef="#ctx0" brushRef="#br0">0 32 24575,'33'1'0,"-22"0"0,-1 0 0,1-1 0,-1 0 0,1-1 0,-1 0 0,1-1 0,-1 0 0,20-7 0,-22 5-151,1 1-1,0 0 0,1 0 0,-1 1 1,0 0-1,1 1 0,-1 0 1,14 0-1,-17 1-6674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3.480"/>
    </inkml:context>
    <inkml:brush xml:id="br0">
      <inkml:brushProperty name="width" value="0.05" units="cm"/>
      <inkml:brushProperty name="height" value="0.05" units="cm"/>
      <inkml:brushProperty name="color" value="#E71224"/>
    </inkml:brush>
  </inkml:definitions>
  <inkml:trace contextRef="#ctx0" brushRef="#br0">1 0 24575,'0'9'0,"-1"24"0,2 0 0,8 48 0,-4-46-14,-3 0-1,-2 66 1,-1-40-1308,1-48-5504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4.246"/>
    </inkml:context>
    <inkml:brush xml:id="br0">
      <inkml:brushProperty name="width" value="0.05" units="cm"/>
      <inkml:brushProperty name="height" value="0.05" units="cm"/>
      <inkml:brushProperty name="color" value="#E71224"/>
    </inkml:brush>
  </inkml:definitions>
  <inkml:trace contextRef="#ctx0" brushRef="#br0">0 3 24575,'0'-3'0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5.527"/>
    </inkml:context>
    <inkml:brush xml:id="br0">
      <inkml:brushProperty name="width" value="0.05" units="cm"/>
      <inkml:brushProperty name="height" value="0.05" units="cm"/>
      <inkml:brushProperty name="color" value="#E71224"/>
    </inkml:brush>
  </inkml:definitions>
  <inkml:trace contextRef="#ctx0" brushRef="#br0">156 0 24575,'-9'0'0,"1"0"0,-1 1 0,0 0 0,0 0 0,-15 5 0,20-4 0,0-1 0,1 1 0,-1 0 0,1 0 0,-1 0 0,1 1 0,0 0 0,-1-1 0,1 1 0,1 0 0,-1 0 0,0 0 0,1 1 0,-4 5 0,0 1 0,1 1 0,0-1 0,1 1 0,0 0 0,0 0 0,-2 19 0,5-25 0,0-1 0,1 1 0,0-1 0,-1 1 0,2 0 0,-1-1 0,1 1 0,-1-1 0,1 1 0,1-1 0,-1 1 0,0-1 0,1 1 0,0-1 0,0 0 0,1 0 0,-1 0 0,1 0 0,3 4 0,18 14 0,32 24 0,-51-43 0,-1 0 0,-1 1 0,1-1 0,-1 1 0,1 0 0,-1 0 0,-1 0 0,1 0 0,0 1 0,-1-1 0,0 1 0,0 0 0,0-1 0,-1 1 0,1 0 0,0 6 0,0 7 0,-1 0 0,-1 35 0,0-28 0,-1-21 0,1-1 0,-1 1 0,0-1 0,0 1 0,0-1 0,0 1 0,-1-1 0,0 1 0,1-1 0,-1 0 0,0 0 0,0 0 0,-1 0 0,1 0 0,-1 0 0,1-1 0,-1 1 0,0-1 0,0 0 0,0 0 0,0 0 0,0 0 0,-1 0 0,1-1 0,0 1 0,-1-1 0,0 0 0,1 0 0,-1-1 0,1 1 0,-1-1 0,0 1 0,1-1 0,-1 0 0,0 0 0,0-1 0,1 1 0,-1-1 0,1 0 0,-1 0 0,-4-2 0,6 2 0,1 0 0,-1 0 0,0-1 0,0 1 0,1-1 0,-1 1 0,1-1 0,0 0 0,-1 1 0,1-1 0,0 0 0,0 0 0,0 0 0,0 0 0,0 0 0,1 0 0,-1 0 0,0 0 0,1 0 0,0 0 0,-1-4 0,0-6 0,1 0 0,2-22 0,-1 15 0,-1 14 0,1 0 0,0 0 0,0 0 0,0 0 0,1 0 0,-1 0 0,1 0 0,0 1 0,1-1 0,-1 1 0,1-1 0,0 1 0,0 0 0,0 0 0,1 0 0,-1 1 0,1-1 0,0 1 0,0-1 0,0 2 0,0-1 0,1 0 0,-1 1 0,1-1 0,0 1 0,0 1 0,0-1 0,5-1 0,2 0-1365,-3-1-5461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08:16:36.480"/>
    </inkml:context>
    <inkml:brush xml:id="br0">
      <inkml:brushProperty name="width" value="0.05" units="cm"/>
      <inkml:brushProperty name="height" value="0.05" units="cm"/>
      <inkml:brushProperty name="color" value="#E71224"/>
    </inkml:brush>
  </inkml:definitions>
  <inkml:trace contextRef="#ctx0" brushRef="#br0">32 0 24575,'-1'1'0,"1"-1"0,-1 0 0,1 0 0,-1 0 0,1 1 0,-1-1 0,0 0 0,1 1 0,-1-1 0,1 1 0,-1-1 0,1 1 0,-1-1 0,1 1 0,0-1 0,-1 1 0,1-1 0,0 1 0,-1-1 0,1 1 0,0-1 0,0 1 0,-1 0 0,1-1 0,0 1 0,0 0 0,0 0 0,-4 23 0,4-17 0,-7 25 0,4-18 0,1 0 0,-2 22 0,3-18 0,2 1 0,0 0 0,1-1 0,5 23 0,1-4-1365,-4-27-5461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EBE1B-14DF-454F-8704-A37C6511FD50}" type="datetimeFigureOut">
              <a:rPr lang="zh-CN" altLang="en-US" smtClean="0"/>
              <a:t>2024/4/15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ECC8E-713B-43DB-9E98-DADAF6EED59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lang="en-US" dirty="0"/>
          </a:p>
        </p:txBody>
      </p:sp>
      <p:sp>
        <p:nvSpPr>
          <p:cNvPr id="4" name="灯片编号占位符 3"/>
          <p:cNvSpPr>
            <a:spLocks noGrp="1"/>
          </p:cNvSpPr>
          <p:nvPr>
            <p:ph type="sldNum" sz="quarter" idx="10"/>
          </p:nvPr>
        </p:nvSpPr>
        <p:spPr/>
        <p:txBody>
          <a:bodyPr/>
          <a:lstStyle/>
          <a:p>
            <a:fld id="{6D3ECC8E-713B-43DB-9E98-DADAF6EED59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21</a:t>
            </a:fld>
            <a:endParaRPr lang="zh-CN" altLang="en-US"/>
          </a:p>
        </p:txBody>
      </p:sp>
    </p:spTree>
    <p:extLst>
      <p:ext uri="{BB962C8B-B14F-4D97-AF65-F5344CB8AC3E}">
        <p14:creationId xmlns:p14="http://schemas.microsoft.com/office/powerpoint/2010/main" val="4002841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22</a:t>
            </a:fld>
            <a:endParaRPr lang="zh-CN" altLang="en-US"/>
          </a:p>
        </p:txBody>
      </p:sp>
    </p:spTree>
    <p:extLst>
      <p:ext uri="{BB962C8B-B14F-4D97-AF65-F5344CB8AC3E}">
        <p14:creationId xmlns:p14="http://schemas.microsoft.com/office/powerpoint/2010/main" val="1510461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24</a:t>
            </a:fld>
            <a:endParaRPr lang="zh-CN" altLang="en-US"/>
          </a:p>
        </p:txBody>
      </p:sp>
    </p:spTree>
    <p:extLst>
      <p:ext uri="{BB962C8B-B14F-4D97-AF65-F5344CB8AC3E}">
        <p14:creationId xmlns:p14="http://schemas.microsoft.com/office/powerpoint/2010/main" val="3669658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25</a:t>
            </a:fld>
            <a:endParaRPr lang="zh-CN" altLang="en-US"/>
          </a:p>
        </p:txBody>
      </p:sp>
    </p:spTree>
    <p:extLst>
      <p:ext uri="{BB962C8B-B14F-4D97-AF65-F5344CB8AC3E}">
        <p14:creationId xmlns:p14="http://schemas.microsoft.com/office/powerpoint/2010/main" val="337596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26</a:t>
            </a:fld>
            <a:endParaRPr lang="zh-CN" altLang="en-US"/>
          </a:p>
        </p:txBody>
      </p:sp>
    </p:spTree>
    <p:extLst>
      <p:ext uri="{BB962C8B-B14F-4D97-AF65-F5344CB8AC3E}">
        <p14:creationId xmlns:p14="http://schemas.microsoft.com/office/powerpoint/2010/main" val="420463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27</a:t>
            </a:fld>
            <a:endParaRPr lang="zh-CN" altLang="en-US"/>
          </a:p>
        </p:txBody>
      </p:sp>
    </p:spTree>
    <p:extLst>
      <p:ext uri="{BB962C8B-B14F-4D97-AF65-F5344CB8AC3E}">
        <p14:creationId xmlns:p14="http://schemas.microsoft.com/office/powerpoint/2010/main" val="226932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28</a:t>
            </a:fld>
            <a:endParaRPr lang="zh-CN" altLang="en-US"/>
          </a:p>
        </p:txBody>
      </p:sp>
    </p:spTree>
    <p:extLst>
      <p:ext uri="{BB962C8B-B14F-4D97-AF65-F5344CB8AC3E}">
        <p14:creationId xmlns:p14="http://schemas.microsoft.com/office/powerpoint/2010/main" val="367078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29</a:t>
            </a:fld>
            <a:endParaRPr lang="zh-CN" altLang="en-US"/>
          </a:p>
        </p:txBody>
      </p:sp>
    </p:spTree>
    <p:extLst>
      <p:ext uri="{BB962C8B-B14F-4D97-AF65-F5344CB8AC3E}">
        <p14:creationId xmlns:p14="http://schemas.microsoft.com/office/powerpoint/2010/main" val="990254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30</a:t>
            </a:fld>
            <a:endParaRPr lang="zh-CN" altLang="en-US"/>
          </a:p>
        </p:txBody>
      </p:sp>
    </p:spTree>
    <p:extLst>
      <p:ext uri="{BB962C8B-B14F-4D97-AF65-F5344CB8AC3E}">
        <p14:creationId xmlns:p14="http://schemas.microsoft.com/office/powerpoint/2010/main" val="3415128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31</a:t>
            </a:fld>
            <a:endParaRPr lang="zh-CN" altLang="en-US"/>
          </a:p>
        </p:txBody>
      </p:sp>
    </p:spTree>
    <p:extLst>
      <p:ext uri="{BB962C8B-B14F-4D97-AF65-F5344CB8AC3E}">
        <p14:creationId xmlns:p14="http://schemas.microsoft.com/office/powerpoint/2010/main" val="143011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13</a:t>
            </a:fld>
            <a:endParaRPr lang="zh-CN" altLang="en-US"/>
          </a:p>
        </p:txBody>
      </p:sp>
    </p:spTree>
    <p:extLst>
      <p:ext uri="{BB962C8B-B14F-4D97-AF65-F5344CB8AC3E}">
        <p14:creationId xmlns:p14="http://schemas.microsoft.com/office/powerpoint/2010/main" val="2861055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32</a:t>
            </a:fld>
            <a:endParaRPr lang="zh-CN" altLang="en-US"/>
          </a:p>
        </p:txBody>
      </p:sp>
    </p:spTree>
    <p:extLst>
      <p:ext uri="{BB962C8B-B14F-4D97-AF65-F5344CB8AC3E}">
        <p14:creationId xmlns:p14="http://schemas.microsoft.com/office/powerpoint/2010/main" val="4037682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33</a:t>
            </a:fld>
            <a:endParaRPr lang="zh-CN" altLang="en-US"/>
          </a:p>
        </p:txBody>
      </p:sp>
    </p:spTree>
    <p:extLst>
      <p:ext uri="{BB962C8B-B14F-4D97-AF65-F5344CB8AC3E}">
        <p14:creationId xmlns:p14="http://schemas.microsoft.com/office/powerpoint/2010/main" val="4013346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34</a:t>
            </a:fld>
            <a:endParaRPr lang="zh-CN" altLang="en-US"/>
          </a:p>
        </p:txBody>
      </p:sp>
    </p:spTree>
    <p:extLst>
      <p:ext uri="{BB962C8B-B14F-4D97-AF65-F5344CB8AC3E}">
        <p14:creationId xmlns:p14="http://schemas.microsoft.com/office/powerpoint/2010/main" val="2468168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35</a:t>
            </a:fld>
            <a:endParaRPr lang="zh-CN" altLang="en-US"/>
          </a:p>
        </p:txBody>
      </p:sp>
    </p:spTree>
    <p:extLst>
      <p:ext uri="{BB962C8B-B14F-4D97-AF65-F5344CB8AC3E}">
        <p14:creationId xmlns:p14="http://schemas.microsoft.com/office/powerpoint/2010/main" val="3044785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lang="en-US" dirty="0"/>
          </a:p>
        </p:txBody>
      </p:sp>
      <p:sp>
        <p:nvSpPr>
          <p:cNvPr id="4" name="灯片编号占位符 3"/>
          <p:cNvSpPr>
            <a:spLocks noGrp="1"/>
          </p:cNvSpPr>
          <p:nvPr>
            <p:ph type="sldNum" sz="quarter" idx="10"/>
          </p:nvPr>
        </p:nvSpPr>
        <p:spPr/>
        <p:txBody>
          <a:bodyPr/>
          <a:lstStyle/>
          <a:p>
            <a:fld id="{6D3ECC8E-713B-43DB-9E98-DADAF6EED59B}"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14</a:t>
            </a:fld>
            <a:endParaRPr lang="zh-CN" altLang="en-US"/>
          </a:p>
        </p:txBody>
      </p:sp>
    </p:spTree>
    <p:extLst>
      <p:ext uri="{BB962C8B-B14F-4D97-AF65-F5344CB8AC3E}">
        <p14:creationId xmlns:p14="http://schemas.microsoft.com/office/powerpoint/2010/main" val="138464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15</a:t>
            </a:fld>
            <a:endParaRPr lang="zh-CN" altLang="en-US"/>
          </a:p>
        </p:txBody>
      </p:sp>
    </p:spTree>
    <p:extLst>
      <p:ext uri="{BB962C8B-B14F-4D97-AF65-F5344CB8AC3E}">
        <p14:creationId xmlns:p14="http://schemas.microsoft.com/office/powerpoint/2010/main" val="205866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16</a:t>
            </a:fld>
            <a:endParaRPr lang="zh-CN" altLang="en-US"/>
          </a:p>
        </p:txBody>
      </p:sp>
    </p:spTree>
    <p:extLst>
      <p:ext uri="{BB962C8B-B14F-4D97-AF65-F5344CB8AC3E}">
        <p14:creationId xmlns:p14="http://schemas.microsoft.com/office/powerpoint/2010/main" val="3530315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17</a:t>
            </a:fld>
            <a:endParaRPr lang="zh-CN" altLang="en-US"/>
          </a:p>
        </p:txBody>
      </p:sp>
    </p:spTree>
    <p:extLst>
      <p:ext uri="{BB962C8B-B14F-4D97-AF65-F5344CB8AC3E}">
        <p14:creationId xmlns:p14="http://schemas.microsoft.com/office/powerpoint/2010/main" val="368436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18</a:t>
            </a:fld>
            <a:endParaRPr lang="zh-CN" altLang="en-US"/>
          </a:p>
        </p:txBody>
      </p:sp>
    </p:spTree>
    <p:extLst>
      <p:ext uri="{BB962C8B-B14F-4D97-AF65-F5344CB8AC3E}">
        <p14:creationId xmlns:p14="http://schemas.microsoft.com/office/powerpoint/2010/main" val="3824311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19</a:t>
            </a:fld>
            <a:endParaRPr lang="zh-CN" altLang="en-US"/>
          </a:p>
        </p:txBody>
      </p:sp>
    </p:spTree>
    <p:extLst>
      <p:ext uri="{BB962C8B-B14F-4D97-AF65-F5344CB8AC3E}">
        <p14:creationId xmlns:p14="http://schemas.microsoft.com/office/powerpoint/2010/main" val="677293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3ECC8E-713B-43DB-9E98-DADAF6EED59B}" type="slidenum">
              <a:rPr lang="zh-CN" altLang="en-US" smtClean="0"/>
              <a:t>20</a:t>
            </a:fld>
            <a:endParaRPr lang="zh-CN" altLang="en-US"/>
          </a:p>
        </p:txBody>
      </p:sp>
    </p:spTree>
    <p:extLst>
      <p:ext uri="{BB962C8B-B14F-4D97-AF65-F5344CB8AC3E}">
        <p14:creationId xmlns:p14="http://schemas.microsoft.com/office/powerpoint/2010/main" val="2296487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09AEFDA-ABF5-4D7B-974B-B6EB1B314E0D}" type="datetimeFigureOut">
              <a:rPr lang="zh-CN" altLang="en-US" smtClean="0"/>
              <a:t>2024/4/15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464B9C-8245-4DA3-AD90-A01B8FB10F3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AEFDA-ABF5-4D7B-974B-B6EB1B314E0D}" type="datetimeFigureOut">
              <a:rPr lang="zh-CN" altLang="en-US" smtClean="0"/>
              <a:t>2024/4/15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64B9C-8245-4DA3-AD90-A01B8FB10F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17" Type="http://schemas.openxmlformats.org/officeDocument/2006/relationships/image" Target="../media/image77.png"/><Relationship Id="rId299" Type="http://schemas.openxmlformats.org/officeDocument/2006/relationships/image" Target="../media/image167.png"/><Relationship Id="rId21" Type="http://schemas.openxmlformats.org/officeDocument/2006/relationships/image" Target="../media/image29.png"/><Relationship Id="rId63" Type="http://schemas.openxmlformats.org/officeDocument/2006/relationships/image" Target="../media/image50.png"/><Relationship Id="rId159" Type="http://schemas.openxmlformats.org/officeDocument/2006/relationships/customXml" Target="../ink/ink79.xml"/><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image" Target="../media/image103.png"/><Relationship Id="rId226" Type="http://schemas.openxmlformats.org/officeDocument/2006/relationships/image" Target="../media/image131.png"/><Relationship Id="rId268" Type="http://schemas.openxmlformats.org/officeDocument/2006/relationships/image" Target="../media/image152.png"/><Relationship Id="rId32" Type="http://schemas.openxmlformats.org/officeDocument/2006/relationships/customXml" Target="../ink/ink15.xml"/><Relationship Id="rId74" Type="http://schemas.openxmlformats.org/officeDocument/2006/relationships/customXml" Target="../ink/ink36.xml"/><Relationship Id="rId128" Type="http://schemas.openxmlformats.org/officeDocument/2006/relationships/customXml" Target="../ink/ink63.xml"/><Relationship Id="rId335" Type="http://schemas.openxmlformats.org/officeDocument/2006/relationships/image" Target="../media/image185.png"/><Relationship Id="rId377" Type="http://schemas.openxmlformats.org/officeDocument/2006/relationships/customXml" Target="../ink/ink189.xml"/><Relationship Id="rId5" Type="http://schemas.openxmlformats.org/officeDocument/2006/relationships/image" Target="../media/image21.png"/><Relationship Id="rId181" Type="http://schemas.openxmlformats.org/officeDocument/2006/relationships/customXml" Target="../ink/ink90.xml"/><Relationship Id="rId237" Type="http://schemas.openxmlformats.org/officeDocument/2006/relationships/customXml" Target="../ink/ink118.xml"/><Relationship Id="rId402" Type="http://schemas.openxmlformats.org/officeDocument/2006/relationships/image" Target="../media/image218.png"/><Relationship Id="rId279" Type="http://schemas.openxmlformats.org/officeDocument/2006/relationships/image" Target="../media/image157.png"/><Relationship Id="rId43" Type="http://schemas.openxmlformats.org/officeDocument/2006/relationships/image" Target="../media/image40.png"/><Relationship Id="rId139" Type="http://schemas.openxmlformats.org/officeDocument/2006/relationships/image" Target="../media/image88.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image" Target="../media/image211.png"/><Relationship Id="rId85" Type="http://schemas.openxmlformats.org/officeDocument/2006/relationships/image" Target="../media/image61.png"/><Relationship Id="rId150" Type="http://schemas.openxmlformats.org/officeDocument/2006/relationships/image" Target="../media/image93.png"/><Relationship Id="rId192" Type="http://schemas.openxmlformats.org/officeDocument/2006/relationships/image" Target="../media/image114.png"/><Relationship Id="rId206" Type="http://schemas.openxmlformats.org/officeDocument/2006/relationships/image" Target="../media/image121.png"/><Relationship Id="rId248" Type="http://schemas.openxmlformats.org/officeDocument/2006/relationships/image" Target="../media/image142.png"/><Relationship Id="rId12" Type="http://schemas.openxmlformats.org/officeDocument/2006/relationships/customXml" Target="../ink/ink5.xml"/><Relationship Id="rId108" Type="http://schemas.openxmlformats.org/officeDocument/2006/relationships/customXml" Target="../ink/ink53.xml"/><Relationship Id="rId315" Type="http://schemas.openxmlformats.org/officeDocument/2006/relationships/image" Target="../media/image175.png"/><Relationship Id="rId357" Type="http://schemas.openxmlformats.org/officeDocument/2006/relationships/image" Target="../media/image196.png"/><Relationship Id="rId54" Type="http://schemas.openxmlformats.org/officeDocument/2006/relationships/customXml" Target="../ink/ink26.xml"/><Relationship Id="rId96" Type="http://schemas.openxmlformats.org/officeDocument/2006/relationships/customXml" Target="../ink/ink47.xml"/><Relationship Id="rId161" Type="http://schemas.openxmlformats.org/officeDocument/2006/relationships/customXml" Target="../ink/ink80.xml"/><Relationship Id="rId217" Type="http://schemas.openxmlformats.org/officeDocument/2006/relationships/customXml" Target="../ink/ink108.xml"/><Relationship Id="rId399" Type="http://schemas.openxmlformats.org/officeDocument/2006/relationships/customXml" Target="../ink/ink200.xml"/><Relationship Id="rId259" Type="http://schemas.openxmlformats.org/officeDocument/2006/relationships/customXml" Target="../ink/ink129.xml"/><Relationship Id="rId23" Type="http://schemas.openxmlformats.org/officeDocument/2006/relationships/image" Target="../media/image30.png"/><Relationship Id="rId119" Type="http://schemas.openxmlformats.org/officeDocument/2006/relationships/image" Target="../media/image78.png"/><Relationship Id="rId270" Type="http://schemas.openxmlformats.org/officeDocument/2006/relationships/image" Target="../media/image153.png"/><Relationship Id="rId326" Type="http://schemas.openxmlformats.org/officeDocument/2006/relationships/customXml" Target="../ink/ink163.xml"/><Relationship Id="rId65" Type="http://schemas.openxmlformats.org/officeDocument/2006/relationships/image" Target="../media/image51.png"/><Relationship Id="rId130" Type="http://schemas.openxmlformats.org/officeDocument/2006/relationships/customXml" Target="../ink/ink64.xml"/><Relationship Id="rId368" Type="http://schemas.openxmlformats.org/officeDocument/2006/relationships/customXml" Target="../ink/ink184.xml"/><Relationship Id="rId172" Type="http://schemas.openxmlformats.org/officeDocument/2006/relationships/image" Target="../media/image104.png"/><Relationship Id="rId228" Type="http://schemas.openxmlformats.org/officeDocument/2006/relationships/image" Target="../media/image132.png"/><Relationship Id="rId281" Type="http://schemas.openxmlformats.org/officeDocument/2006/relationships/image" Target="../media/image158.png"/><Relationship Id="rId337" Type="http://schemas.openxmlformats.org/officeDocument/2006/relationships/image" Target="../media/image186.png"/><Relationship Id="rId34" Type="http://schemas.openxmlformats.org/officeDocument/2006/relationships/customXml" Target="../ink/ink16.xml"/><Relationship Id="rId76" Type="http://schemas.openxmlformats.org/officeDocument/2006/relationships/customXml" Target="../ink/ink37.xml"/><Relationship Id="rId141" Type="http://schemas.openxmlformats.org/officeDocument/2006/relationships/image" Target="../media/image89.png"/><Relationship Id="rId379" Type="http://schemas.openxmlformats.org/officeDocument/2006/relationships/customXml" Target="../ink/ink190.xml"/><Relationship Id="rId7" Type="http://schemas.openxmlformats.org/officeDocument/2006/relationships/image" Target="../media/image22.png"/><Relationship Id="rId183" Type="http://schemas.openxmlformats.org/officeDocument/2006/relationships/customXml" Target="../ink/ink91.xml"/><Relationship Id="rId239" Type="http://schemas.openxmlformats.org/officeDocument/2006/relationships/customXml" Target="../ink/ink119.xml"/><Relationship Id="rId390" Type="http://schemas.openxmlformats.org/officeDocument/2006/relationships/image" Target="../media/image212.png"/><Relationship Id="rId250" Type="http://schemas.openxmlformats.org/officeDocument/2006/relationships/image" Target="../media/image143.png"/><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41.png"/><Relationship Id="rId87" Type="http://schemas.openxmlformats.org/officeDocument/2006/relationships/image" Target="../media/image62.png"/><Relationship Id="rId110" Type="http://schemas.openxmlformats.org/officeDocument/2006/relationships/customXml" Target="../ink/ink54.xml"/><Relationship Id="rId348" Type="http://schemas.openxmlformats.org/officeDocument/2006/relationships/customXml" Target="../ink/ink174.xml"/><Relationship Id="rId152" Type="http://schemas.openxmlformats.org/officeDocument/2006/relationships/image" Target="../media/image94.png"/><Relationship Id="rId194" Type="http://schemas.openxmlformats.org/officeDocument/2006/relationships/image" Target="../media/image115.png"/><Relationship Id="rId208" Type="http://schemas.openxmlformats.org/officeDocument/2006/relationships/image" Target="../media/image122.png"/><Relationship Id="rId261" Type="http://schemas.openxmlformats.org/officeDocument/2006/relationships/customXml" Target="../ink/ink130.xml"/><Relationship Id="rId14" Type="http://schemas.openxmlformats.org/officeDocument/2006/relationships/customXml" Target="../ink/ink6.xml"/><Relationship Id="rId56" Type="http://schemas.openxmlformats.org/officeDocument/2006/relationships/customXml" Target="../ink/ink27.xml"/><Relationship Id="rId317" Type="http://schemas.openxmlformats.org/officeDocument/2006/relationships/image" Target="../media/image176.png"/><Relationship Id="rId359" Type="http://schemas.openxmlformats.org/officeDocument/2006/relationships/image" Target="../media/image197.png"/><Relationship Id="rId98" Type="http://schemas.openxmlformats.org/officeDocument/2006/relationships/customXml" Target="../ink/ink48.xml"/><Relationship Id="rId121" Type="http://schemas.openxmlformats.org/officeDocument/2006/relationships/image" Target="../media/image79.png"/><Relationship Id="rId163" Type="http://schemas.openxmlformats.org/officeDocument/2006/relationships/customXml" Target="../ink/ink81.xml"/><Relationship Id="rId219" Type="http://schemas.openxmlformats.org/officeDocument/2006/relationships/customXml" Target="../ink/ink109.xml"/><Relationship Id="rId370" Type="http://schemas.openxmlformats.org/officeDocument/2006/relationships/customXml" Target="../ink/ink185.xml"/><Relationship Id="rId230" Type="http://schemas.openxmlformats.org/officeDocument/2006/relationships/image" Target="../media/image133.png"/><Relationship Id="rId25" Type="http://schemas.openxmlformats.org/officeDocument/2006/relationships/image" Target="../media/image31.png"/><Relationship Id="rId67" Type="http://schemas.openxmlformats.org/officeDocument/2006/relationships/image" Target="../media/image52.png"/><Relationship Id="rId272" Type="http://schemas.openxmlformats.org/officeDocument/2006/relationships/image" Target="../media/image154.png"/><Relationship Id="rId328" Type="http://schemas.openxmlformats.org/officeDocument/2006/relationships/customXml" Target="../ink/ink164.xml"/><Relationship Id="rId132" Type="http://schemas.openxmlformats.org/officeDocument/2006/relationships/customXml" Target="../ink/ink65.xml"/><Relationship Id="rId174" Type="http://schemas.openxmlformats.org/officeDocument/2006/relationships/image" Target="../media/image105.png"/><Relationship Id="rId381" Type="http://schemas.openxmlformats.org/officeDocument/2006/relationships/customXml" Target="../ink/ink191.xml"/><Relationship Id="rId241" Type="http://schemas.openxmlformats.org/officeDocument/2006/relationships/customXml" Target="../ink/ink120.xml"/><Relationship Id="rId36" Type="http://schemas.openxmlformats.org/officeDocument/2006/relationships/customXml" Target="../ink/ink17.xml"/><Relationship Id="rId283" Type="http://schemas.openxmlformats.org/officeDocument/2006/relationships/image" Target="../media/image159.png"/><Relationship Id="rId339" Type="http://schemas.openxmlformats.org/officeDocument/2006/relationships/image" Target="../media/image187.png"/><Relationship Id="rId78" Type="http://schemas.openxmlformats.org/officeDocument/2006/relationships/customXml" Target="../ink/ink38.xml"/><Relationship Id="rId101" Type="http://schemas.openxmlformats.org/officeDocument/2006/relationships/image" Target="../media/image69.png"/><Relationship Id="rId143" Type="http://schemas.openxmlformats.org/officeDocument/2006/relationships/image" Target="../media/image90.png"/><Relationship Id="rId185" Type="http://schemas.openxmlformats.org/officeDocument/2006/relationships/customXml" Target="../ink/ink92.xml"/><Relationship Id="rId350" Type="http://schemas.openxmlformats.org/officeDocument/2006/relationships/customXml" Target="../ink/ink175.xml"/><Relationship Id="rId9" Type="http://schemas.openxmlformats.org/officeDocument/2006/relationships/image" Target="../media/image23.png"/><Relationship Id="rId210" Type="http://schemas.openxmlformats.org/officeDocument/2006/relationships/image" Target="../media/image123.png"/><Relationship Id="rId392" Type="http://schemas.openxmlformats.org/officeDocument/2006/relationships/image" Target="../media/image213.png"/><Relationship Id="rId252" Type="http://schemas.openxmlformats.org/officeDocument/2006/relationships/image" Target="../media/image144.png"/><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42.png"/><Relationship Id="rId89" Type="http://schemas.openxmlformats.org/officeDocument/2006/relationships/image" Target="../media/image63.png"/><Relationship Id="rId112" Type="http://schemas.openxmlformats.org/officeDocument/2006/relationships/customXml" Target="../ink/ink55.xml"/><Relationship Id="rId154" Type="http://schemas.openxmlformats.org/officeDocument/2006/relationships/image" Target="../media/image95.png"/><Relationship Id="rId361" Type="http://schemas.openxmlformats.org/officeDocument/2006/relationships/image" Target="../media/image198.png"/><Relationship Id="rId196" Type="http://schemas.openxmlformats.org/officeDocument/2006/relationships/image" Target="../media/image116.png"/><Relationship Id="rId16" Type="http://schemas.openxmlformats.org/officeDocument/2006/relationships/customXml" Target="../ink/ink7.xml"/><Relationship Id="rId221" Type="http://schemas.openxmlformats.org/officeDocument/2006/relationships/customXml" Target="../ink/ink110.xml"/><Relationship Id="rId263" Type="http://schemas.openxmlformats.org/officeDocument/2006/relationships/customXml" Target="../ink/ink131.xml"/><Relationship Id="rId319" Type="http://schemas.openxmlformats.org/officeDocument/2006/relationships/image" Target="../media/image177.png"/><Relationship Id="rId58" Type="http://schemas.openxmlformats.org/officeDocument/2006/relationships/customXml" Target="../ink/ink28.xml"/><Relationship Id="rId123" Type="http://schemas.openxmlformats.org/officeDocument/2006/relationships/image" Target="../media/image80.png"/><Relationship Id="rId330" Type="http://schemas.openxmlformats.org/officeDocument/2006/relationships/customXml" Target="../ink/ink165.xml"/><Relationship Id="rId90" Type="http://schemas.openxmlformats.org/officeDocument/2006/relationships/customXml" Target="../ink/ink44.xml"/><Relationship Id="rId165" Type="http://schemas.openxmlformats.org/officeDocument/2006/relationships/customXml" Target="../ink/ink82.xml"/><Relationship Id="rId186" Type="http://schemas.openxmlformats.org/officeDocument/2006/relationships/image" Target="../media/image111.png"/><Relationship Id="rId351" Type="http://schemas.openxmlformats.org/officeDocument/2006/relationships/image" Target="../media/image193.png"/><Relationship Id="rId372" Type="http://schemas.openxmlformats.org/officeDocument/2006/relationships/customXml" Target="../ink/ink186.xml"/><Relationship Id="rId393" Type="http://schemas.openxmlformats.org/officeDocument/2006/relationships/customXml" Target="../ink/ink197.xml"/><Relationship Id="rId211" Type="http://schemas.openxmlformats.org/officeDocument/2006/relationships/customXml" Target="../ink/ink105.xml"/><Relationship Id="rId232" Type="http://schemas.openxmlformats.org/officeDocument/2006/relationships/image" Target="../media/image134.png"/><Relationship Id="rId253" Type="http://schemas.openxmlformats.org/officeDocument/2006/relationships/customXml" Target="../ink/ink126.xml"/><Relationship Id="rId274" Type="http://schemas.openxmlformats.org/officeDocument/2006/relationships/image" Target="../media/image155.png"/><Relationship Id="rId295" Type="http://schemas.openxmlformats.org/officeDocument/2006/relationships/image" Target="../media/image165.png"/><Relationship Id="rId309" Type="http://schemas.openxmlformats.org/officeDocument/2006/relationships/image" Target="../media/image172.png"/><Relationship Id="rId27" Type="http://schemas.openxmlformats.org/officeDocument/2006/relationships/image" Target="../media/image32.png"/><Relationship Id="rId48" Type="http://schemas.openxmlformats.org/officeDocument/2006/relationships/customXml" Target="../ink/ink23.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6.xml"/><Relationship Id="rId320" Type="http://schemas.openxmlformats.org/officeDocument/2006/relationships/customXml" Target="../ink/ink160.xml"/><Relationship Id="rId80" Type="http://schemas.openxmlformats.org/officeDocument/2006/relationships/customXml" Target="../ink/ink39.xml"/><Relationship Id="rId155" Type="http://schemas.openxmlformats.org/officeDocument/2006/relationships/customXml" Target="../ink/ink77.xml"/><Relationship Id="rId176" Type="http://schemas.openxmlformats.org/officeDocument/2006/relationships/image" Target="../media/image106.png"/><Relationship Id="rId197" Type="http://schemas.openxmlformats.org/officeDocument/2006/relationships/customXml" Target="../ink/ink98.xml"/><Relationship Id="rId341" Type="http://schemas.openxmlformats.org/officeDocument/2006/relationships/image" Target="../media/image188.png"/><Relationship Id="rId362" Type="http://schemas.openxmlformats.org/officeDocument/2006/relationships/customXml" Target="../ink/ink181.xml"/><Relationship Id="rId383" Type="http://schemas.openxmlformats.org/officeDocument/2006/relationships/customXml" Target="../ink/ink192.xml"/><Relationship Id="rId201" Type="http://schemas.openxmlformats.org/officeDocument/2006/relationships/customXml" Target="../ink/ink100.xml"/><Relationship Id="rId222" Type="http://schemas.openxmlformats.org/officeDocument/2006/relationships/image" Target="../media/image129.png"/><Relationship Id="rId243" Type="http://schemas.openxmlformats.org/officeDocument/2006/relationships/customXml" Target="../ink/ink121.xml"/><Relationship Id="rId264" Type="http://schemas.openxmlformats.org/officeDocument/2006/relationships/image" Target="../media/image150.png"/><Relationship Id="rId285" Type="http://schemas.openxmlformats.org/officeDocument/2006/relationships/image" Target="../media/image160.png"/><Relationship Id="rId17" Type="http://schemas.openxmlformats.org/officeDocument/2006/relationships/image" Target="../media/image27.png"/><Relationship Id="rId38" Type="http://schemas.openxmlformats.org/officeDocument/2006/relationships/customXml" Target="../ink/ink18.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1.xml"/><Relationship Id="rId310" Type="http://schemas.openxmlformats.org/officeDocument/2006/relationships/customXml" Target="../ink/ink155.xml"/><Relationship Id="rId70" Type="http://schemas.openxmlformats.org/officeDocument/2006/relationships/customXml" Target="../ink/ink34.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image" Target="../media/image101.png"/><Relationship Id="rId187" Type="http://schemas.openxmlformats.org/officeDocument/2006/relationships/customXml" Target="../ink/ink93.xml"/><Relationship Id="rId331" Type="http://schemas.openxmlformats.org/officeDocument/2006/relationships/image" Target="../media/image183.png"/><Relationship Id="rId352" Type="http://schemas.openxmlformats.org/officeDocument/2006/relationships/customXml" Target="../ink/ink176.xml"/><Relationship Id="rId373" Type="http://schemas.openxmlformats.org/officeDocument/2006/relationships/image" Target="../media/image204.png"/><Relationship Id="rId394" Type="http://schemas.openxmlformats.org/officeDocument/2006/relationships/image" Target="../media/image214.png"/><Relationship Id="rId1" Type="http://schemas.openxmlformats.org/officeDocument/2006/relationships/slideLayout" Target="../slideLayouts/slideLayout7.xml"/><Relationship Id="rId212" Type="http://schemas.openxmlformats.org/officeDocument/2006/relationships/image" Target="../media/image124.png"/><Relationship Id="rId233" Type="http://schemas.openxmlformats.org/officeDocument/2006/relationships/customXml" Target="../ink/ink116.xml"/><Relationship Id="rId254" Type="http://schemas.openxmlformats.org/officeDocument/2006/relationships/image" Target="../media/image145.png"/><Relationship Id="rId28" Type="http://schemas.openxmlformats.org/officeDocument/2006/relationships/customXml" Target="../ink/ink13.xml"/><Relationship Id="rId49" Type="http://schemas.openxmlformats.org/officeDocument/2006/relationships/image" Target="../media/image43.png"/><Relationship Id="rId114" Type="http://schemas.openxmlformats.org/officeDocument/2006/relationships/customXml" Target="../ink/ink56.xml"/><Relationship Id="rId275" Type="http://schemas.openxmlformats.org/officeDocument/2006/relationships/customXml" Target="../ink/ink137.xml"/><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29.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image" Target="../media/image96.png"/><Relationship Id="rId177" Type="http://schemas.openxmlformats.org/officeDocument/2006/relationships/customXml" Target="../ink/ink88.xml"/><Relationship Id="rId198" Type="http://schemas.openxmlformats.org/officeDocument/2006/relationships/image" Target="../media/image117.png"/><Relationship Id="rId321" Type="http://schemas.openxmlformats.org/officeDocument/2006/relationships/image" Target="../media/image178.png"/><Relationship Id="rId342" Type="http://schemas.openxmlformats.org/officeDocument/2006/relationships/customXml" Target="../ink/ink171.xml"/><Relationship Id="rId363" Type="http://schemas.openxmlformats.org/officeDocument/2006/relationships/image" Target="../media/image199.png"/><Relationship Id="rId384" Type="http://schemas.openxmlformats.org/officeDocument/2006/relationships/image" Target="../media/image209.png"/><Relationship Id="rId202" Type="http://schemas.openxmlformats.org/officeDocument/2006/relationships/image" Target="../media/image119.png"/><Relationship Id="rId223" Type="http://schemas.openxmlformats.org/officeDocument/2006/relationships/customXml" Target="../ink/ink111.xml"/><Relationship Id="rId244" Type="http://schemas.openxmlformats.org/officeDocument/2006/relationships/image" Target="../media/image140.png"/><Relationship Id="rId18" Type="http://schemas.openxmlformats.org/officeDocument/2006/relationships/customXml" Target="../ink/ink8.xml"/><Relationship Id="rId39" Type="http://schemas.openxmlformats.org/officeDocument/2006/relationships/image" Target="../media/image38.png"/><Relationship Id="rId265" Type="http://schemas.openxmlformats.org/officeDocument/2006/relationships/customXml" Target="../ink/ink132.xml"/><Relationship Id="rId286" Type="http://schemas.openxmlformats.org/officeDocument/2006/relationships/customXml" Target="../ink/ink143.xml"/><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81.png"/><Relationship Id="rId146" Type="http://schemas.openxmlformats.org/officeDocument/2006/relationships/customXml" Target="../ink/ink72.xml"/><Relationship Id="rId167" Type="http://schemas.openxmlformats.org/officeDocument/2006/relationships/customXml" Target="../ink/ink83.xml"/><Relationship Id="rId188" Type="http://schemas.openxmlformats.org/officeDocument/2006/relationships/image" Target="../media/image112.png"/><Relationship Id="rId311" Type="http://schemas.openxmlformats.org/officeDocument/2006/relationships/image" Target="../media/image173.png"/><Relationship Id="rId332" Type="http://schemas.openxmlformats.org/officeDocument/2006/relationships/customXml" Target="../ink/ink166.xml"/><Relationship Id="rId353" Type="http://schemas.openxmlformats.org/officeDocument/2006/relationships/image" Target="../media/image194.png"/><Relationship Id="rId374" Type="http://schemas.openxmlformats.org/officeDocument/2006/relationships/customXml" Target="../ink/ink187.xml"/><Relationship Id="rId395" Type="http://schemas.openxmlformats.org/officeDocument/2006/relationships/customXml" Target="../ink/ink198.xml"/><Relationship Id="rId71" Type="http://schemas.openxmlformats.org/officeDocument/2006/relationships/image" Target="../media/image54.png"/><Relationship Id="rId92" Type="http://schemas.openxmlformats.org/officeDocument/2006/relationships/customXml" Target="../ink/ink45.xml"/><Relationship Id="rId213" Type="http://schemas.openxmlformats.org/officeDocument/2006/relationships/customXml" Target="../ink/ink106.xml"/><Relationship Id="rId234" Type="http://schemas.openxmlformats.org/officeDocument/2006/relationships/image" Target="../media/image135.png"/><Relationship Id="rId2" Type="http://schemas.openxmlformats.org/officeDocument/2006/relationships/image" Target="../media/image4.png"/><Relationship Id="rId29" Type="http://schemas.openxmlformats.org/officeDocument/2006/relationships/image" Target="../media/image33.png"/><Relationship Id="rId255" Type="http://schemas.openxmlformats.org/officeDocument/2006/relationships/customXml" Target="../ink/ink127.xml"/><Relationship Id="rId276" Type="http://schemas.openxmlformats.org/officeDocument/2006/relationships/image" Target="../media/image156.png"/><Relationship Id="rId297" Type="http://schemas.openxmlformats.org/officeDocument/2006/relationships/image" Target="../media/image166.png"/><Relationship Id="rId40" Type="http://schemas.openxmlformats.org/officeDocument/2006/relationships/customXml" Target="../ink/ink19.xml"/><Relationship Id="rId115" Type="http://schemas.openxmlformats.org/officeDocument/2006/relationships/image" Target="../media/image76.png"/><Relationship Id="rId136" Type="http://schemas.openxmlformats.org/officeDocument/2006/relationships/customXml" Target="../ink/ink67.xml"/><Relationship Id="rId157" Type="http://schemas.openxmlformats.org/officeDocument/2006/relationships/customXml" Target="../ink/ink78.xml"/><Relationship Id="rId178" Type="http://schemas.openxmlformats.org/officeDocument/2006/relationships/image" Target="../media/image107.png"/><Relationship Id="rId301" Type="http://schemas.openxmlformats.org/officeDocument/2006/relationships/image" Target="../media/image168.png"/><Relationship Id="rId322" Type="http://schemas.openxmlformats.org/officeDocument/2006/relationships/customXml" Target="../ink/ink161.xml"/><Relationship Id="rId343" Type="http://schemas.openxmlformats.org/officeDocument/2006/relationships/image" Target="../media/image189.png"/><Relationship Id="rId364" Type="http://schemas.openxmlformats.org/officeDocument/2006/relationships/customXml" Target="../ink/ink182.xml"/><Relationship Id="rId61" Type="http://schemas.openxmlformats.org/officeDocument/2006/relationships/image" Target="../media/image49.png"/><Relationship Id="rId82" Type="http://schemas.openxmlformats.org/officeDocument/2006/relationships/customXml" Target="../ink/ink40.xml"/><Relationship Id="rId199" Type="http://schemas.openxmlformats.org/officeDocument/2006/relationships/customXml" Target="../ink/ink99.xml"/><Relationship Id="rId203" Type="http://schemas.openxmlformats.org/officeDocument/2006/relationships/customXml" Target="../ink/ink101.xml"/><Relationship Id="rId385" Type="http://schemas.openxmlformats.org/officeDocument/2006/relationships/customXml" Target="../ink/ink193.xml"/><Relationship Id="rId19" Type="http://schemas.openxmlformats.org/officeDocument/2006/relationships/image" Target="../media/image28.png"/><Relationship Id="rId224" Type="http://schemas.openxmlformats.org/officeDocument/2006/relationships/image" Target="../media/image130.png"/><Relationship Id="rId245" Type="http://schemas.openxmlformats.org/officeDocument/2006/relationships/customXml" Target="../ink/ink122.xml"/><Relationship Id="rId266" Type="http://schemas.openxmlformats.org/officeDocument/2006/relationships/image" Target="../media/image151.png"/><Relationship Id="rId287" Type="http://schemas.openxmlformats.org/officeDocument/2006/relationships/image" Target="../media/image161.png"/><Relationship Id="rId30" Type="http://schemas.openxmlformats.org/officeDocument/2006/relationships/customXml" Target="../ink/ink14.xml"/><Relationship Id="rId105" Type="http://schemas.openxmlformats.org/officeDocument/2006/relationships/image" Target="../media/image71.png"/><Relationship Id="rId126" Type="http://schemas.openxmlformats.org/officeDocument/2006/relationships/customXml" Target="../ink/ink62.xml"/><Relationship Id="rId147" Type="http://schemas.openxmlformats.org/officeDocument/2006/relationships/image" Target="../media/image92.png"/><Relationship Id="rId168" Type="http://schemas.openxmlformats.org/officeDocument/2006/relationships/image" Target="../media/image102.png"/><Relationship Id="rId312" Type="http://schemas.openxmlformats.org/officeDocument/2006/relationships/customXml" Target="../ink/ink156.xml"/><Relationship Id="rId333" Type="http://schemas.openxmlformats.org/officeDocument/2006/relationships/image" Target="../media/image184.png"/><Relationship Id="rId354" Type="http://schemas.openxmlformats.org/officeDocument/2006/relationships/customXml" Target="../ink/ink177.xml"/><Relationship Id="rId51" Type="http://schemas.openxmlformats.org/officeDocument/2006/relationships/image" Target="../media/image44.png"/><Relationship Id="rId72" Type="http://schemas.openxmlformats.org/officeDocument/2006/relationships/customXml" Target="../ink/ink35.xml"/><Relationship Id="rId93" Type="http://schemas.openxmlformats.org/officeDocument/2006/relationships/image" Target="../media/image65.png"/><Relationship Id="rId189" Type="http://schemas.openxmlformats.org/officeDocument/2006/relationships/customXml" Target="../ink/ink94.xml"/><Relationship Id="rId375" Type="http://schemas.openxmlformats.org/officeDocument/2006/relationships/customXml" Target="../ink/ink188.xml"/><Relationship Id="rId396" Type="http://schemas.openxmlformats.org/officeDocument/2006/relationships/image" Target="../media/image215.png"/><Relationship Id="rId3" Type="http://schemas.openxmlformats.org/officeDocument/2006/relationships/image" Target="../media/image20.png"/><Relationship Id="rId214" Type="http://schemas.openxmlformats.org/officeDocument/2006/relationships/image" Target="../media/image125.png"/><Relationship Id="rId235" Type="http://schemas.openxmlformats.org/officeDocument/2006/relationships/customXml" Target="../ink/ink117.xml"/><Relationship Id="rId256" Type="http://schemas.openxmlformats.org/officeDocument/2006/relationships/image" Target="../media/image146.png"/><Relationship Id="rId277" Type="http://schemas.openxmlformats.org/officeDocument/2006/relationships/customXml" Target="../ink/ink138.xml"/><Relationship Id="rId298" Type="http://schemas.openxmlformats.org/officeDocument/2006/relationships/customXml" Target="../ink/ink149.xml"/><Relationship Id="rId400" Type="http://schemas.openxmlformats.org/officeDocument/2006/relationships/image" Target="../media/image217.png"/><Relationship Id="rId116" Type="http://schemas.openxmlformats.org/officeDocument/2006/relationships/customXml" Target="../ink/ink57.xml"/><Relationship Id="rId137" Type="http://schemas.openxmlformats.org/officeDocument/2006/relationships/image" Target="../media/image87.png"/><Relationship Id="rId158" Type="http://schemas.openxmlformats.org/officeDocument/2006/relationships/image" Target="../media/image97.png"/><Relationship Id="rId302" Type="http://schemas.openxmlformats.org/officeDocument/2006/relationships/customXml" Target="../ink/ink151.xml"/><Relationship Id="rId323" Type="http://schemas.openxmlformats.org/officeDocument/2006/relationships/image" Target="../media/image179.png"/><Relationship Id="rId344" Type="http://schemas.openxmlformats.org/officeDocument/2006/relationships/customXml" Target="../ink/ink172.xml"/><Relationship Id="rId20" Type="http://schemas.openxmlformats.org/officeDocument/2006/relationships/customXml" Target="../ink/ink9.xml"/><Relationship Id="rId41" Type="http://schemas.openxmlformats.org/officeDocument/2006/relationships/image" Target="../media/image39.png"/><Relationship Id="rId62" Type="http://schemas.openxmlformats.org/officeDocument/2006/relationships/customXml" Target="../ink/ink30.xml"/><Relationship Id="rId83" Type="http://schemas.openxmlformats.org/officeDocument/2006/relationships/image" Target="../media/image60.png"/><Relationship Id="rId179" Type="http://schemas.openxmlformats.org/officeDocument/2006/relationships/customXml" Target="../ink/ink89.xml"/><Relationship Id="rId365" Type="http://schemas.openxmlformats.org/officeDocument/2006/relationships/image" Target="../media/image200.png"/><Relationship Id="rId386" Type="http://schemas.openxmlformats.org/officeDocument/2006/relationships/image" Target="../media/image210.png"/><Relationship Id="rId190" Type="http://schemas.openxmlformats.org/officeDocument/2006/relationships/image" Target="../media/image113.png"/><Relationship Id="rId204" Type="http://schemas.openxmlformats.org/officeDocument/2006/relationships/image" Target="../media/image120.png"/><Relationship Id="rId225" Type="http://schemas.openxmlformats.org/officeDocument/2006/relationships/customXml" Target="../ink/ink112.xml"/><Relationship Id="rId246" Type="http://schemas.openxmlformats.org/officeDocument/2006/relationships/image" Target="../media/image141.png"/><Relationship Id="rId267" Type="http://schemas.openxmlformats.org/officeDocument/2006/relationships/customXml" Target="../ink/ink133.xml"/><Relationship Id="rId288" Type="http://schemas.openxmlformats.org/officeDocument/2006/relationships/customXml" Target="../ink/ink144.xml"/><Relationship Id="rId106" Type="http://schemas.openxmlformats.org/officeDocument/2006/relationships/customXml" Target="../ink/ink52.xml"/><Relationship Id="rId127" Type="http://schemas.openxmlformats.org/officeDocument/2006/relationships/image" Target="../media/image82.png"/><Relationship Id="rId313" Type="http://schemas.openxmlformats.org/officeDocument/2006/relationships/image" Target="../media/image174.png"/><Relationship Id="rId10" Type="http://schemas.openxmlformats.org/officeDocument/2006/relationships/customXml" Target="../ink/ink4.xml"/><Relationship Id="rId31" Type="http://schemas.openxmlformats.org/officeDocument/2006/relationships/image" Target="../media/image34.png"/><Relationship Id="rId52" Type="http://schemas.openxmlformats.org/officeDocument/2006/relationships/customXml" Target="../ink/ink25.xml"/><Relationship Id="rId73" Type="http://schemas.openxmlformats.org/officeDocument/2006/relationships/image" Target="../media/image55.png"/><Relationship Id="rId94" Type="http://schemas.openxmlformats.org/officeDocument/2006/relationships/customXml" Target="../ink/ink46.xml"/><Relationship Id="rId148" Type="http://schemas.openxmlformats.org/officeDocument/2006/relationships/customXml" Target="../ink/ink73.xml"/><Relationship Id="rId169" Type="http://schemas.openxmlformats.org/officeDocument/2006/relationships/customXml" Target="../ink/ink84.xml"/><Relationship Id="rId334" Type="http://schemas.openxmlformats.org/officeDocument/2006/relationships/customXml" Target="../ink/ink167.xml"/><Relationship Id="rId355" Type="http://schemas.openxmlformats.org/officeDocument/2006/relationships/image" Target="../media/image195.png"/><Relationship Id="rId376" Type="http://schemas.openxmlformats.org/officeDocument/2006/relationships/image" Target="../media/image205.png"/><Relationship Id="rId397" Type="http://schemas.openxmlformats.org/officeDocument/2006/relationships/customXml" Target="../ink/ink199.xml"/><Relationship Id="rId4" Type="http://schemas.openxmlformats.org/officeDocument/2006/relationships/customXml" Target="../ink/ink1.xml"/><Relationship Id="rId180" Type="http://schemas.openxmlformats.org/officeDocument/2006/relationships/image" Target="../media/image108.png"/><Relationship Id="rId215" Type="http://schemas.openxmlformats.org/officeDocument/2006/relationships/customXml" Target="../ink/ink107.xml"/><Relationship Id="rId236" Type="http://schemas.openxmlformats.org/officeDocument/2006/relationships/image" Target="../media/image136.png"/><Relationship Id="rId257" Type="http://schemas.openxmlformats.org/officeDocument/2006/relationships/customXml" Target="../ink/ink128.xml"/><Relationship Id="rId278" Type="http://schemas.openxmlformats.org/officeDocument/2006/relationships/customXml" Target="../ink/ink139.xml"/><Relationship Id="rId401" Type="http://schemas.openxmlformats.org/officeDocument/2006/relationships/customXml" Target="../ink/ink201.xml"/><Relationship Id="rId303" Type="http://schemas.openxmlformats.org/officeDocument/2006/relationships/image" Target="../media/image169.png"/><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customXml" Target="../ink/ink68.xml"/><Relationship Id="rId345" Type="http://schemas.openxmlformats.org/officeDocument/2006/relationships/image" Target="../media/image190.png"/><Relationship Id="rId387" Type="http://schemas.openxmlformats.org/officeDocument/2006/relationships/customXml" Target="../ink/ink194.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107" Type="http://schemas.openxmlformats.org/officeDocument/2006/relationships/image" Target="../media/image72.png"/><Relationship Id="rId289" Type="http://schemas.openxmlformats.org/officeDocument/2006/relationships/image" Target="../media/image162.png"/><Relationship Id="rId11" Type="http://schemas.openxmlformats.org/officeDocument/2006/relationships/image" Target="../media/image24.png"/><Relationship Id="rId53" Type="http://schemas.openxmlformats.org/officeDocument/2006/relationships/image" Target="../media/image45.png"/><Relationship Id="rId149" Type="http://schemas.openxmlformats.org/officeDocument/2006/relationships/customXml" Target="../ink/ink74.xml"/><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image" Target="../media/image216.png"/><Relationship Id="rId95" Type="http://schemas.openxmlformats.org/officeDocument/2006/relationships/image" Target="../media/image66.png"/><Relationship Id="rId160" Type="http://schemas.openxmlformats.org/officeDocument/2006/relationships/image" Target="../media/image98.png"/><Relationship Id="rId216" Type="http://schemas.openxmlformats.org/officeDocument/2006/relationships/image" Target="../media/image126.png"/><Relationship Id="rId258" Type="http://schemas.openxmlformats.org/officeDocument/2006/relationships/image" Target="../media/image147.png"/><Relationship Id="rId22" Type="http://schemas.openxmlformats.org/officeDocument/2006/relationships/customXml" Target="../ink/ink10.xml"/><Relationship Id="rId64" Type="http://schemas.openxmlformats.org/officeDocument/2006/relationships/customXml" Target="../ink/ink31.xml"/><Relationship Id="rId118" Type="http://schemas.openxmlformats.org/officeDocument/2006/relationships/customXml" Target="../ink/ink58.xml"/><Relationship Id="rId325" Type="http://schemas.openxmlformats.org/officeDocument/2006/relationships/image" Target="../media/image180.png"/><Relationship Id="rId367" Type="http://schemas.openxmlformats.org/officeDocument/2006/relationships/image" Target="../media/image201.png"/><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33" Type="http://schemas.openxmlformats.org/officeDocument/2006/relationships/image" Target="../media/image35.png"/><Relationship Id="rId129" Type="http://schemas.openxmlformats.org/officeDocument/2006/relationships/image" Target="../media/image83.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56.png"/><Relationship Id="rId140" Type="http://schemas.openxmlformats.org/officeDocument/2006/relationships/customXml" Target="../ink/ink69.xml"/><Relationship Id="rId182" Type="http://schemas.openxmlformats.org/officeDocument/2006/relationships/image" Target="../media/image109.png"/><Relationship Id="rId378" Type="http://schemas.openxmlformats.org/officeDocument/2006/relationships/image" Target="../media/image206.png"/><Relationship Id="rId6" Type="http://schemas.openxmlformats.org/officeDocument/2006/relationships/customXml" Target="../ink/ink2.xml"/><Relationship Id="rId238" Type="http://schemas.openxmlformats.org/officeDocument/2006/relationships/image" Target="../media/image137.png"/><Relationship Id="rId291" Type="http://schemas.openxmlformats.org/officeDocument/2006/relationships/image" Target="../media/image163.png"/><Relationship Id="rId305" Type="http://schemas.openxmlformats.org/officeDocument/2006/relationships/image" Target="../media/image170.png"/><Relationship Id="rId347" Type="http://schemas.openxmlformats.org/officeDocument/2006/relationships/image" Target="../media/image191.png"/><Relationship Id="rId44" Type="http://schemas.openxmlformats.org/officeDocument/2006/relationships/customXml" Target="../ink/ink21.xml"/><Relationship Id="rId86" Type="http://schemas.openxmlformats.org/officeDocument/2006/relationships/customXml" Target="../ink/ink42.xml"/><Relationship Id="rId151" Type="http://schemas.openxmlformats.org/officeDocument/2006/relationships/customXml" Target="../ink/ink75.xml"/><Relationship Id="rId389" Type="http://schemas.openxmlformats.org/officeDocument/2006/relationships/customXml" Target="../ink/ink19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13" Type="http://schemas.openxmlformats.org/officeDocument/2006/relationships/image" Target="../media/image25.png"/><Relationship Id="rId109" Type="http://schemas.openxmlformats.org/officeDocument/2006/relationships/image" Target="../media/image73.png"/><Relationship Id="rId260" Type="http://schemas.openxmlformats.org/officeDocument/2006/relationships/image" Target="../media/image148.png"/><Relationship Id="rId316" Type="http://schemas.openxmlformats.org/officeDocument/2006/relationships/customXml" Target="../ink/ink158.xml"/><Relationship Id="rId55" Type="http://schemas.openxmlformats.org/officeDocument/2006/relationships/image" Target="../media/image46.png"/><Relationship Id="rId97" Type="http://schemas.openxmlformats.org/officeDocument/2006/relationships/image" Target="../media/image67.png"/><Relationship Id="rId120" Type="http://schemas.openxmlformats.org/officeDocument/2006/relationships/customXml" Target="../ink/ink59.xml"/><Relationship Id="rId358" Type="http://schemas.openxmlformats.org/officeDocument/2006/relationships/customXml" Target="../ink/ink179.xml"/><Relationship Id="rId162" Type="http://schemas.openxmlformats.org/officeDocument/2006/relationships/image" Target="../media/image99.png"/><Relationship Id="rId218" Type="http://schemas.openxmlformats.org/officeDocument/2006/relationships/image" Target="../media/image127.png"/><Relationship Id="rId271" Type="http://schemas.openxmlformats.org/officeDocument/2006/relationships/customXml" Target="../ink/ink135.xml"/><Relationship Id="rId24" Type="http://schemas.openxmlformats.org/officeDocument/2006/relationships/customXml" Target="../ink/ink11.xml"/><Relationship Id="rId66" Type="http://schemas.openxmlformats.org/officeDocument/2006/relationships/customXml" Target="../ink/ink32.xml"/><Relationship Id="rId131" Type="http://schemas.openxmlformats.org/officeDocument/2006/relationships/image" Target="../media/image84.png"/><Relationship Id="rId327" Type="http://schemas.openxmlformats.org/officeDocument/2006/relationships/image" Target="../media/image181.png"/><Relationship Id="rId369" Type="http://schemas.openxmlformats.org/officeDocument/2006/relationships/image" Target="../media/image202.png"/><Relationship Id="rId173" Type="http://schemas.openxmlformats.org/officeDocument/2006/relationships/customXml" Target="../ink/ink86.xml"/><Relationship Id="rId229" Type="http://schemas.openxmlformats.org/officeDocument/2006/relationships/customXml" Target="../ink/ink114.xml"/><Relationship Id="rId380" Type="http://schemas.openxmlformats.org/officeDocument/2006/relationships/image" Target="../media/image207.png"/><Relationship Id="rId240" Type="http://schemas.openxmlformats.org/officeDocument/2006/relationships/image" Target="../media/image138.png"/><Relationship Id="rId35" Type="http://schemas.openxmlformats.org/officeDocument/2006/relationships/image" Target="../media/image36.png"/><Relationship Id="rId77" Type="http://schemas.openxmlformats.org/officeDocument/2006/relationships/image" Target="../media/image57.png"/><Relationship Id="rId100" Type="http://schemas.openxmlformats.org/officeDocument/2006/relationships/customXml" Target="../ink/ink49.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3.xml"/><Relationship Id="rId142" Type="http://schemas.openxmlformats.org/officeDocument/2006/relationships/customXml" Target="../ink/ink70.xml"/><Relationship Id="rId184" Type="http://schemas.openxmlformats.org/officeDocument/2006/relationships/image" Target="../media/image110.png"/><Relationship Id="rId391" Type="http://schemas.openxmlformats.org/officeDocument/2006/relationships/customXml" Target="../ink/ink196.xml"/><Relationship Id="rId251" Type="http://schemas.openxmlformats.org/officeDocument/2006/relationships/customXml" Target="../ink/ink125.xml"/><Relationship Id="rId46" Type="http://schemas.openxmlformats.org/officeDocument/2006/relationships/customXml" Target="../ink/ink22.xml"/><Relationship Id="rId293" Type="http://schemas.openxmlformats.org/officeDocument/2006/relationships/image" Target="../media/image164.png"/><Relationship Id="rId307" Type="http://schemas.openxmlformats.org/officeDocument/2006/relationships/image" Target="../media/image171.png"/><Relationship Id="rId349" Type="http://schemas.openxmlformats.org/officeDocument/2006/relationships/image" Target="../media/image192.png"/><Relationship Id="rId88" Type="http://schemas.openxmlformats.org/officeDocument/2006/relationships/customXml" Target="../ink/ink43.xml"/><Relationship Id="rId111" Type="http://schemas.openxmlformats.org/officeDocument/2006/relationships/image" Target="../media/image74.png"/><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customXml" Target="../ink/ink180.xml"/><Relationship Id="rId220" Type="http://schemas.openxmlformats.org/officeDocument/2006/relationships/image" Target="../media/image128.png"/><Relationship Id="rId15" Type="http://schemas.openxmlformats.org/officeDocument/2006/relationships/image" Target="../media/image26.png"/><Relationship Id="rId57" Type="http://schemas.openxmlformats.org/officeDocument/2006/relationships/image" Target="../media/image47.png"/><Relationship Id="rId262" Type="http://schemas.openxmlformats.org/officeDocument/2006/relationships/image" Target="../media/image149.png"/><Relationship Id="rId318" Type="http://schemas.openxmlformats.org/officeDocument/2006/relationships/customXml" Target="../ink/ink159.xml"/><Relationship Id="rId99" Type="http://schemas.openxmlformats.org/officeDocument/2006/relationships/image" Target="../media/image68.png"/><Relationship Id="rId122" Type="http://schemas.openxmlformats.org/officeDocument/2006/relationships/customXml" Target="../ink/ink60.xml"/><Relationship Id="rId164" Type="http://schemas.openxmlformats.org/officeDocument/2006/relationships/image" Target="../media/image100.png"/><Relationship Id="rId371" Type="http://schemas.openxmlformats.org/officeDocument/2006/relationships/image" Target="../media/image203.png"/><Relationship Id="rId26" Type="http://schemas.openxmlformats.org/officeDocument/2006/relationships/customXml" Target="../ink/ink12.xml"/><Relationship Id="rId231" Type="http://schemas.openxmlformats.org/officeDocument/2006/relationships/customXml" Target="../ink/ink115.xml"/><Relationship Id="rId273" Type="http://schemas.openxmlformats.org/officeDocument/2006/relationships/customXml" Target="../ink/ink136.xml"/><Relationship Id="rId329" Type="http://schemas.openxmlformats.org/officeDocument/2006/relationships/image" Target="../media/image182.png"/><Relationship Id="rId68" Type="http://schemas.openxmlformats.org/officeDocument/2006/relationships/customXml" Target="../ink/ink33.xml"/><Relationship Id="rId133" Type="http://schemas.openxmlformats.org/officeDocument/2006/relationships/image" Target="../media/image85.png"/><Relationship Id="rId175" Type="http://schemas.openxmlformats.org/officeDocument/2006/relationships/customXml" Target="../ink/ink87.xml"/><Relationship Id="rId340" Type="http://schemas.openxmlformats.org/officeDocument/2006/relationships/customXml" Target="../ink/ink170.xml"/><Relationship Id="rId200" Type="http://schemas.openxmlformats.org/officeDocument/2006/relationships/image" Target="../media/image118.png"/><Relationship Id="rId382" Type="http://schemas.openxmlformats.org/officeDocument/2006/relationships/image" Target="../media/image208.png"/><Relationship Id="rId242" Type="http://schemas.openxmlformats.org/officeDocument/2006/relationships/image" Target="../media/image139.png"/><Relationship Id="rId284" Type="http://schemas.openxmlformats.org/officeDocument/2006/relationships/customXml" Target="../ink/ink142.xml"/><Relationship Id="rId37" Type="http://schemas.openxmlformats.org/officeDocument/2006/relationships/image" Target="../media/image37.png"/><Relationship Id="rId79" Type="http://schemas.openxmlformats.org/officeDocument/2006/relationships/image" Target="../media/image58.png"/><Relationship Id="rId102" Type="http://schemas.openxmlformats.org/officeDocument/2006/relationships/customXml" Target="../ink/ink50.xml"/><Relationship Id="rId144" Type="http://schemas.openxmlformats.org/officeDocument/2006/relationships/customXml" Target="../ink/ink7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4.xml.rels><?xml version="1.0" encoding="UTF-8" standalone="yes"?>
<Relationships xmlns="http://schemas.openxmlformats.org/package/2006/relationships"><Relationship Id="rId13" Type="http://schemas.openxmlformats.org/officeDocument/2006/relationships/image" Target="../media/image232.png"/><Relationship Id="rId18" Type="http://schemas.openxmlformats.org/officeDocument/2006/relationships/image" Target="../media/image237.png"/><Relationship Id="rId26" Type="http://schemas.openxmlformats.org/officeDocument/2006/relationships/image" Target="../media/image245.png"/><Relationship Id="rId3" Type="http://schemas.openxmlformats.org/officeDocument/2006/relationships/image" Target="../media/image4.png"/><Relationship Id="rId21"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5" Type="http://schemas.openxmlformats.org/officeDocument/2006/relationships/image" Target="../media/image244.png"/><Relationship Id="rId33" Type="http://schemas.openxmlformats.org/officeDocument/2006/relationships/image" Target="../media/image252.png"/><Relationship Id="rId2" Type="http://schemas.openxmlformats.org/officeDocument/2006/relationships/notesSlide" Target="../notesSlides/notesSlide3.xml"/><Relationship Id="rId16" Type="http://schemas.openxmlformats.org/officeDocument/2006/relationships/image" Target="../media/image235.png"/><Relationship Id="rId20" Type="http://schemas.openxmlformats.org/officeDocument/2006/relationships/image" Target="../media/image239.png"/><Relationship Id="rId29" Type="http://schemas.openxmlformats.org/officeDocument/2006/relationships/image" Target="../media/image248.png"/><Relationship Id="rId1" Type="http://schemas.openxmlformats.org/officeDocument/2006/relationships/slideLayout" Target="../slideLayouts/slideLayout7.xml"/><Relationship Id="rId6" Type="http://schemas.openxmlformats.org/officeDocument/2006/relationships/image" Target="../media/image225.png"/><Relationship Id="rId11" Type="http://schemas.openxmlformats.org/officeDocument/2006/relationships/image" Target="../media/image230.png"/><Relationship Id="rId24" Type="http://schemas.openxmlformats.org/officeDocument/2006/relationships/image" Target="../media/image243.png"/><Relationship Id="rId32" Type="http://schemas.openxmlformats.org/officeDocument/2006/relationships/image" Target="../media/image251.png"/><Relationship Id="rId5" Type="http://schemas.openxmlformats.org/officeDocument/2006/relationships/image" Target="../media/image224.png"/><Relationship Id="rId15" Type="http://schemas.openxmlformats.org/officeDocument/2006/relationships/image" Target="../media/image234.png"/><Relationship Id="rId23" Type="http://schemas.openxmlformats.org/officeDocument/2006/relationships/image" Target="../media/image242.png"/><Relationship Id="rId28" Type="http://schemas.openxmlformats.org/officeDocument/2006/relationships/image" Target="../media/image247.png"/><Relationship Id="rId10" Type="http://schemas.openxmlformats.org/officeDocument/2006/relationships/image" Target="../media/image229.png"/><Relationship Id="rId19" Type="http://schemas.openxmlformats.org/officeDocument/2006/relationships/image" Target="../media/image238.png"/><Relationship Id="rId31" Type="http://schemas.openxmlformats.org/officeDocument/2006/relationships/image" Target="../media/image250.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 Id="rId22" Type="http://schemas.openxmlformats.org/officeDocument/2006/relationships/image" Target="../media/image241.png"/><Relationship Id="rId27" Type="http://schemas.openxmlformats.org/officeDocument/2006/relationships/image" Target="../media/image246.png"/><Relationship Id="rId30" Type="http://schemas.openxmlformats.org/officeDocument/2006/relationships/image" Target="../media/image249.png"/><Relationship Id="rId8" Type="http://schemas.openxmlformats.org/officeDocument/2006/relationships/image" Target="../media/image22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4.png"/><Relationship Id="rId21" Type="http://schemas.openxmlformats.org/officeDocument/2006/relationships/image" Target="../media/image273.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5.xml"/><Relationship Id="rId16" Type="http://schemas.openxmlformats.org/officeDocument/2006/relationships/image" Target="../media/image268.png"/><Relationship Id="rId20" Type="http://schemas.openxmlformats.org/officeDocument/2006/relationships/image" Target="../media/image272.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17.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18" Type="http://schemas.openxmlformats.org/officeDocument/2006/relationships/image" Target="../media/image288.png"/><Relationship Id="rId3" Type="http://schemas.openxmlformats.org/officeDocument/2006/relationships/image" Target="../media/image4.png"/><Relationship Id="rId7" Type="http://schemas.openxmlformats.org/officeDocument/2006/relationships/image" Target="../media/image277.png"/><Relationship Id="rId12" Type="http://schemas.openxmlformats.org/officeDocument/2006/relationships/image" Target="../media/image282.png"/><Relationship Id="rId17" Type="http://schemas.openxmlformats.org/officeDocument/2006/relationships/image" Target="../media/image287.png"/><Relationship Id="rId2" Type="http://schemas.openxmlformats.org/officeDocument/2006/relationships/notesSlide" Target="../notesSlides/notesSlide6.xml"/><Relationship Id="rId16"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276.png"/><Relationship Id="rId11" Type="http://schemas.openxmlformats.org/officeDocument/2006/relationships/image" Target="../media/image281.png"/><Relationship Id="rId5" Type="http://schemas.openxmlformats.org/officeDocument/2006/relationships/image" Target="../media/image275.png"/><Relationship Id="rId15" Type="http://schemas.openxmlformats.org/officeDocument/2006/relationships/image" Target="../media/image285.pn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 Id="rId14" Type="http://schemas.openxmlformats.org/officeDocument/2006/relationships/image" Target="../media/image284.png"/></Relationships>
</file>

<file path=ppt/slides/_rels/slide18.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4.png"/><Relationship Id="rId7" Type="http://schemas.openxmlformats.org/officeDocument/2006/relationships/image" Target="../media/image292.png"/><Relationship Id="rId12" Type="http://schemas.openxmlformats.org/officeDocument/2006/relationships/image" Target="../media/image29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1.png"/><Relationship Id="rId11" Type="http://schemas.openxmlformats.org/officeDocument/2006/relationships/image" Target="../media/image296.png"/><Relationship Id="rId5" Type="http://schemas.openxmlformats.org/officeDocument/2006/relationships/image" Target="../media/image290.png"/><Relationship Id="rId10" Type="http://schemas.openxmlformats.org/officeDocument/2006/relationships/image" Target="../media/image295.png"/><Relationship Id="rId4" Type="http://schemas.openxmlformats.org/officeDocument/2006/relationships/image" Target="../media/image289.png"/><Relationship Id="rId9" Type="http://schemas.openxmlformats.org/officeDocument/2006/relationships/image" Target="../media/image29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9.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25.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png"/><Relationship Id="rId18" Type="http://schemas.openxmlformats.org/officeDocument/2006/relationships/image" Target="../media/image317.png"/><Relationship Id="rId3" Type="http://schemas.openxmlformats.org/officeDocument/2006/relationships/image" Target="../media/image4.png"/><Relationship Id="rId7" Type="http://schemas.openxmlformats.org/officeDocument/2006/relationships/image" Target="../media/image306.png"/><Relationship Id="rId12" Type="http://schemas.openxmlformats.org/officeDocument/2006/relationships/image" Target="../media/image311.png"/><Relationship Id="rId17" Type="http://schemas.openxmlformats.org/officeDocument/2006/relationships/image" Target="../media/image316.png"/><Relationship Id="rId2" Type="http://schemas.openxmlformats.org/officeDocument/2006/relationships/notesSlide" Target="../notesSlides/notesSlide13.xml"/><Relationship Id="rId16" Type="http://schemas.openxmlformats.org/officeDocument/2006/relationships/image" Target="../media/image315.png"/><Relationship Id="rId20" Type="http://schemas.openxmlformats.org/officeDocument/2006/relationships/image" Target="../media/image319.png"/><Relationship Id="rId1" Type="http://schemas.openxmlformats.org/officeDocument/2006/relationships/slideLayout" Target="../slideLayouts/slideLayout7.xml"/><Relationship Id="rId6" Type="http://schemas.openxmlformats.org/officeDocument/2006/relationships/image" Target="../media/image305.png"/><Relationship Id="rId11" Type="http://schemas.openxmlformats.org/officeDocument/2006/relationships/image" Target="../media/image310.png"/><Relationship Id="rId5" Type="http://schemas.openxmlformats.org/officeDocument/2006/relationships/image" Target="../media/image304.png"/><Relationship Id="rId15" Type="http://schemas.openxmlformats.org/officeDocument/2006/relationships/image" Target="../media/image314.png"/><Relationship Id="rId10" Type="http://schemas.openxmlformats.org/officeDocument/2006/relationships/image" Target="../media/image309.png"/><Relationship Id="rId19" Type="http://schemas.openxmlformats.org/officeDocument/2006/relationships/image" Target="../media/image318.png"/><Relationship Id="rId4" Type="http://schemas.openxmlformats.org/officeDocument/2006/relationships/image" Target="../media/image303.png"/><Relationship Id="rId9" Type="http://schemas.openxmlformats.org/officeDocument/2006/relationships/image" Target="../media/image308.png"/><Relationship Id="rId14" Type="http://schemas.openxmlformats.org/officeDocument/2006/relationships/image" Target="../media/image31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zh.wikipedia.org/wiki/%E5%A4%A7%E8%84%91" TargetMode="External"/><Relationship Id="rId13" Type="http://schemas.openxmlformats.org/officeDocument/2006/relationships/hyperlink" Target="https://zh.wikipedia.org/wiki/%E9%9D%9E%E7%BA%BF%E6%80%A7" TargetMode="External"/><Relationship Id="rId3" Type="http://schemas.openxmlformats.org/officeDocument/2006/relationships/hyperlink" Target="https://zh.wikipedia.org/wiki/%E6%9C%BA%E5%99%A8%E5%AD%A6%E4%B9%A0" TargetMode="External"/><Relationship Id="rId7" Type="http://schemas.openxmlformats.org/officeDocument/2006/relationships/hyperlink" Target="https://zh.wikipedia.org/wiki/%E4%B8%AD%E6%A8%9E%E7%A5%9E%E7%B6%93%E7%B3%BB%E7%B5%B1" TargetMode="External"/><Relationship Id="rId12" Type="http://schemas.openxmlformats.org/officeDocument/2006/relationships/hyperlink" Target="https://zh.wikipedia.org/w/index.php?title=%E8%87%AA%E9%80%82%E5%BA%94%E7%B3%BB%E7%BB%9F&amp;action=edit&amp;redlink=1" TargetMode="External"/><Relationship Id="rId2"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zh.wikipedia.org/wiki/%E7%94%9F%E7%89%A9%E7%A5%9E%E7%BB%8F%E7%BD%91%E7%BB%9C" TargetMode="External"/><Relationship Id="rId11" Type="http://schemas.openxmlformats.org/officeDocument/2006/relationships/hyperlink" Target="https://zh.wikipedia.org/wiki/%E5%87%BD%E6%95%B0" TargetMode="External"/><Relationship Id="rId5" Type="http://schemas.openxmlformats.org/officeDocument/2006/relationships/hyperlink" Target="https://zh.wikipedia.org/wiki/%E4%BB%BF%E7%94%9F%E5%AD%B8" TargetMode="External"/><Relationship Id="rId15" Type="http://schemas.openxmlformats.org/officeDocument/2006/relationships/hyperlink" Target="https://zh.wikipedia.org/wiki/%E7%BB%9F%E8%AE%A1%E5%AD%A6" TargetMode="External"/><Relationship Id="rId10" Type="http://schemas.openxmlformats.org/officeDocument/2006/relationships/hyperlink" Target="https://zh.wikipedia.org/wiki/%E8%AE%A1%E7%AE%97%E6%A8%A1%E5%9E%8B" TargetMode="External"/><Relationship Id="rId4" Type="http://schemas.openxmlformats.org/officeDocument/2006/relationships/hyperlink" Target="https://zh.wikipedia.org/wiki/%E8%AE%A4%E7%9F%A5%E7%A7%91%E5%AD%A6" TargetMode="External"/><Relationship Id="rId9" Type="http://schemas.openxmlformats.org/officeDocument/2006/relationships/hyperlink" Target="https://zh.wikipedia.org/wiki/%E6%95%B0%E5%AD%A6%E6%A8%A1%E5%9E%8B" TargetMode="External"/><Relationship Id="rId14" Type="http://schemas.openxmlformats.org/officeDocument/2006/relationships/hyperlink" Target="https://zh.wikipedia.org/w/index.php?title=%E7%BB%9F%E8%AE%A1%E6%80%A7%E6%95%B0%E6%8D%AE%E5%BB%BA%E6%A8%A1&amp;action=edit&amp;redlink=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02977" y="-443252"/>
            <a:ext cx="7809452" cy="1044265"/>
            <a:chOff x="2409191" y="4665790"/>
            <a:chExt cx="11198859" cy="1497490"/>
          </a:xfrm>
        </p:grpSpPr>
        <p:grpSp>
          <p:nvGrpSpPr>
            <p:cNvPr id="28" name="组合 27"/>
            <p:cNvGrpSpPr/>
            <p:nvPr/>
          </p:nvGrpSpPr>
          <p:grpSpPr>
            <a:xfrm rot="19674440">
              <a:off x="3384550" y="5082843"/>
              <a:ext cx="10223500" cy="1080437"/>
              <a:chOff x="1003300" y="3930141"/>
              <a:chExt cx="10223500" cy="1080437"/>
            </a:xfrm>
          </p:grpSpPr>
          <p:sp>
            <p:nvSpPr>
              <p:cNvPr id="25" name="任意多边形 24"/>
              <p:cNvSpPr/>
              <p:nvPr/>
            </p:nvSpPr>
            <p:spPr>
              <a:xfrm>
                <a:off x="1003300" y="4411655"/>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003300" y="4186367"/>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003300" y="3930141"/>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rot="19674440">
              <a:off x="2409191" y="4665790"/>
              <a:ext cx="10223500" cy="1080437"/>
              <a:chOff x="1003300" y="3930141"/>
              <a:chExt cx="10223500" cy="1080437"/>
            </a:xfrm>
          </p:grpSpPr>
          <p:sp>
            <p:nvSpPr>
              <p:cNvPr id="30" name="任意多边形 29"/>
              <p:cNvSpPr/>
              <p:nvPr/>
            </p:nvSpPr>
            <p:spPr>
              <a:xfrm>
                <a:off x="1003300" y="4411655"/>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003300" y="4186367"/>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1003300" y="3930141"/>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2" name="组合 51"/>
          <p:cNvGrpSpPr/>
          <p:nvPr/>
        </p:nvGrpSpPr>
        <p:grpSpPr>
          <a:xfrm>
            <a:off x="-3738770" y="5928961"/>
            <a:ext cx="7809452" cy="1044265"/>
            <a:chOff x="2409191" y="4665790"/>
            <a:chExt cx="11198859" cy="1497490"/>
          </a:xfrm>
        </p:grpSpPr>
        <p:grpSp>
          <p:nvGrpSpPr>
            <p:cNvPr id="53" name="组合 52"/>
            <p:cNvGrpSpPr/>
            <p:nvPr/>
          </p:nvGrpSpPr>
          <p:grpSpPr>
            <a:xfrm rot="19674440">
              <a:off x="3384550" y="5082843"/>
              <a:ext cx="10223500" cy="1080437"/>
              <a:chOff x="1003300" y="3930141"/>
              <a:chExt cx="10223500" cy="1080437"/>
            </a:xfrm>
          </p:grpSpPr>
          <p:sp>
            <p:nvSpPr>
              <p:cNvPr id="58" name="任意多边形 57"/>
              <p:cNvSpPr/>
              <p:nvPr/>
            </p:nvSpPr>
            <p:spPr>
              <a:xfrm>
                <a:off x="1003300" y="4411655"/>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1003300" y="4186367"/>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1003300" y="3930141"/>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9674440">
              <a:off x="2409191" y="4665790"/>
              <a:ext cx="10223500" cy="1080437"/>
              <a:chOff x="1003300" y="3930141"/>
              <a:chExt cx="10223500" cy="1080437"/>
            </a:xfrm>
          </p:grpSpPr>
          <p:sp>
            <p:nvSpPr>
              <p:cNvPr id="55" name="任意多边形 54"/>
              <p:cNvSpPr/>
              <p:nvPr/>
            </p:nvSpPr>
            <p:spPr>
              <a:xfrm>
                <a:off x="1003300" y="4411655"/>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1003300" y="4186367"/>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1003300" y="3930141"/>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 name="圆角矩形 21"/>
          <p:cNvSpPr/>
          <p:nvPr/>
        </p:nvSpPr>
        <p:spPr>
          <a:xfrm>
            <a:off x="999822" y="1870880"/>
            <a:ext cx="10223500" cy="3077164"/>
          </a:xfrm>
          <a:prstGeom prst="roundRect">
            <a:avLst>
              <a:gd name="adj" fmla="val 0"/>
            </a:avLst>
          </a:prstGeom>
          <a:solidFill>
            <a:srgbClr val="4B7FB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31340" y="2835856"/>
            <a:ext cx="8559800" cy="830997"/>
          </a:xfrm>
          <a:prstGeom prst="rect">
            <a:avLst/>
          </a:prstGeom>
          <a:noFill/>
        </p:spPr>
        <p:txBody>
          <a:bodyPr wrap="square" rtlCol="0">
            <a:spAutoFit/>
          </a:bodyPr>
          <a:lstStyle/>
          <a:p>
            <a:pPr algn="ctr"/>
            <a:r>
              <a:rPr lang="zh-CN" altLang="en-US" sz="4800" b="1" dirty="0">
                <a:solidFill>
                  <a:schemeClr val="bg1"/>
                </a:solidFill>
                <a:latin typeface="方正正纤黑简体" panose="02000000000000000000" pitchFamily="2" charset="-122"/>
                <a:ea typeface="方正正纤黑简体" panose="02000000000000000000" pitchFamily="2" charset="-122"/>
              </a:rPr>
              <a:t>神经网络算法讲解和代码实现</a:t>
            </a:r>
          </a:p>
        </p:txBody>
      </p:sp>
      <p:sp>
        <p:nvSpPr>
          <p:cNvPr id="7" name="PA_文本框 14"/>
          <p:cNvSpPr txBox="1"/>
          <p:nvPr>
            <p:custDataLst>
              <p:tags r:id="rId1"/>
            </p:custDataLst>
          </p:nvPr>
        </p:nvSpPr>
        <p:spPr>
          <a:xfrm>
            <a:off x="2357120" y="3737471"/>
            <a:ext cx="7477760" cy="402546"/>
          </a:xfrm>
          <a:prstGeom prst="rect">
            <a:avLst/>
          </a:prstGeom>
          <a:noFill/>
        </p:spPr>
        <p:txBody>
          <a:bodyPr wrap="square" rtlCol="0">
            <a:spAutoFit/>
          </a:bodyPr>
          <a:lstStyle/>
          <a:p>
            <a:pPr algn="dist">
              <a:lnSpc>
                <a:spcPct val="120000"/>
              </a:lnSpc>
            </a:pPr>
            <a:r>
              <a:rPr lang="zh-CN" altLang="en-US" dirty="0">
                <a:solidFill>
                  <a:schemeClr val="bg1"/>
                </a:solidFill>
                <a:latin typeface="Calibri Light" panose="020F0302020204030204" pitchFamily="34" charset="0"/>
                <a:cs typeface="Calibri Light" panose="020F0302020204030204" pitchFamily="34" charset="0"/>
              </a:rPr>
              <a:t>本课程是基于吴恩达老师的神经网络课程部分的梳理与代码实现</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7" y="779658"/>
            <a:ext cx="3048006" cy="1776988"/>
          </a:xfrm>
          <a:prstGeom prst="rect">
            <a:avLst/>
          </a:prstGeom>
        </p:spPr>
      </p:pic>
      <p:sp>
        <p:nvSpPr>
          <p:cNvPr id="24" name="圆角矩形 23"/>
          <p:cNvSpPr/>
          <p:nvPr/>
        </p:nvSpPr>
        <p:spPr>
          <a:xfrm>
            <a:off x="4070682" y="4689340"/>
            <a:ext cx="4051300" cy="527321"/>
          </a:xfrm>
          <a:prstGeom prst="roundRect">
            <a:avLst>
              <a:gd name="adj" fmla="val 50000"/>
            </a:avLst>
          </a:prstGeom>
          <a:solidFill>
            <a:srgbClr val="4B7FB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solidFill>
                  <a:schemeClr val="bg1"/>
                </a:solidFill>
                <a:latin typeface="微软雅黑 Light" panose="020B0502040204020203" pitchFamily="34" charset="-122"/>
                <a:ea typeface="微软雅黑 Light" panose="020B0502040204020203" pitchFamily="34" charset="-122"/>
              </a:rPr>
              <a:t>时间</a:t>
            </a:r>
            <a:r>
              <a:rPr lang="en-US" altLang="zh-CN" dirty="0">
                <a:solidFill>
                  <a:schemeClr val="bg1"/>
                </a:solidFill>
                <a:latin typeface="微软雅黑 Light" panose="020B0502040204020203" pitchFamily="34" charset="-122"/>
                <a:ea typeface="微软雅黑 Light" panose="020B0502040204020203" pitchFamily="34" charset="-122"/>
              </a:rPr>
              <a:t>: 2024.04.15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2021853" cy="461665"/>
          </a:xfrm>
          <a:prstGeom prst="rect">
            <a:avLst/>
          </a:prstGeom>
          <a:noFill/>
        </p:spPr>
        <p:txBody>
          <a:bodyPr wrap="square" rtlCol="0">
            <a:spAutoFit/>
          </a:bodyPr>
          <a:lstStyle/>
          <a:p>
            <a:r>
              <a:rPr lang="en-US" altLang="zh-CN" sz="2400" b="1" dirty="0">
                <a:solidFill>
                  <a:srgbClr val="4B7FB1"/>
                </a:solidFill>
              </a:rPr>
              <a:t>3.1 </a:t>
            </a:r>
            <a:r>
              <a:rPr lang="zh-CN" altLang="en-US" sz="2400" b="1" dirty="0">
                <a:solidFill>
                  <a:srgbClr val="4B7FB1"/>
                </a:solidFill>
              </a:rPr>
              <a:t>激活函数</a:t>
            </a:r>
          </a:p>
        </p:txBody>
      </p:sp>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3" name="文本框 2">
            <a:extLst>
              <a:ext uri="{FF2B5EF4-FFF2-40B4-BE49-F238E27FC236}">
                <a16:creationId xmlns:a16="http://schemas.microsoft.com/office/drawing/2014/main" id="{ED713341-3EC0-984B-C713-CB514146BB9D}"/>
              </a:ext>
            </a:extLst>
          </p:cNvPr>
          <p:cNvSpPr txBox="1"/>
          <p:nvPr/>
        </p:nvSpPr>
        <p:spPr>
          <a:xfrm>
            <a:off x="1001367" y="1939139"/>
            <a:ext cx="2869593" cy="923330"/>
          </a:xfrm>
          <a:prstGeom prst="rect">
            <a:avLst/>
          </a:prstGeom>
          <a:noFill/>
        </p:spPr>
        <p:txBody>
          <a:bodyPr wrap="square">
            <a:spAutoFit/>
          </a:bodyPr>
          <a:lstStyle/>
          <a:p>
            <a:pPr marL="457200" indent="-457200">
              <a:buFont typeface="Wingdings" panose="05000000000000000000" pitchFamily="2" charset="2"/>
              <a:buChar char="n"/>
            </a:pPr>
            <a:r>
              <a:rPr lang="zh-CN" altLang="en-US" i="0" dirty="0">
                <a:solidFill>
                  <a:srgbClr val="0D0D0D"/>
                </a:solidFill>
                <a:effectLst/>
                <a:highlight>
                  <a:srgbClr val="FFFFFF"/>
                </a:highlight>
                <a:latin typeface="Söhne"/>
              </a:rPr>
              <a:t>非线性化</a:t>
            </a:r>
            <a:endParaRPr lang="en-US" altLang="zh-CN" i="0" dirty="0">
              <a:solidFill>
                <a:srgbClr val="0D0D0D"/>
              </a:solidFill>
              <a:effectLst/>
              <a:highlight>
                <a:srgbClr val="FFFFFF"/>
              </a:highlight>
              <a:latin typeface="Söhne"/>
            </a:endParaRPr>
          </a:p>
          <a:p>
            <a:pPr marL="457200" indent="-457200">
              <a:buFont typeface="Wingdings" panose="05000000000000000000" pitchFamily="2" charset="2"/>
              <a:buChar char="n"/>
            </a:pPr>
            <a:r>
              <a:rPr lang="zh-CN" altLang="en-US" i="0" dirty="0">
                <a:solidFill>
                  <a:srgbClr val="0D0D0D"/>
                </a:solidFill>
                <a:effectLst/>
                <a:highlight>
                  <a:srgbClr val="FFFFFF"/>
                </a:highlight>
                <a:latin typeface="Söhne"/>
              </a:rPr>
              <a:t>增加网络的表达能力</a:t>
            </a:r>
            <a:endParaRPr lang="en-US" altLang="zh-CN" i="0" dirty="0">
              <a:solidFill>
                <a:srgbClr val="0D0D0D"/>
              </a:solidFill>
              <a:effectLst/>
              <a:highlight>
                <a:srgbClr val="FFFFFF"/>
              </a:highlight>
              <a:latin typeface="Söhne"/>
            </a:endParaRPr>
          </a:p>
          <a:p>
            <a:pPr marL="457200" indent="-457200">
              <a:buFont typeface="Wingdings" panose="05000000000000000000" pitchFamily="2" charset="2"/>
              <a:buChar char="n"/>
            </a:pPr>
            <a:r>
              <a:rPr lang="zh-CN" altLang="en-US" i="0" dirty="0">
                <a:solidFill>
                  <a:srgbClr val="0D0D0D"/>
                </a:solidFill>
                <a:effectLst/>
                <a:highlight>
                  <a:srgbClr val="FFFFFF"/>
                </a:highlight>
                <a:latin typeface="Söhne"/>
              </a:rPr>
              <a:t>捕捉复杂模式等方面</a:t>
            </a:r>
            <a:endParaRPr lang="zh-CN" altLang="en-US" dirty="0"/>
          </a:p>
        </p:txBody>
      </p:sp>
      <p:sp>
        <p:nvSpPr>
          <p:cNvPr id="4" name="文本框 3">
            <a:extLst>
              <a:ext uri="{FF2B5EF4-FFF2-40B4-BE49-F238E27FC236}">
                <a16:creationId xmlns:a16="http://schemas.microsoft.com/office/drawing/2014/main" id="{6741457A-CAF6-E74B-E305-913F08514C20}"/>
              </a:ext>
            </a:extLst>
          </p:cNvPr>
          <p:cNvSpPr txBox="1"/>
          <p:nvPr/>
        </p:nvSpPr>
        <p:spPr>
          <a:xfrm>
            <a:off x="437322" y="1391478"/>
            <a:ext cx="964095"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作用</a:t>
            </a:r>
          </a:p>
        </p:txBody>
      </p:sp>
      <p:sp>
        <p:nvSpPr>
          <p:cNvPr id="37" name="文本框 36">
            <a:extLst>
              <a:ext uri="{FF2B5EF4-FFF2-40B4-BE49-F238E27FC236}">
                <a16:creationId xmlns:a16="http://schemas.microsoft.com/office/drawing/2014/main" id="{2C03469B-825F-F12E-076C-2F8A6D7D4A3D}"/>
              </a:ext>
            </a:extLst>
          </p:cNvPr>
          <p:cNvSpPr txBox="1"/>
          <p:nvPr/>
        </p:nvSpPr>
        <p:spPr>
          <a:xfrm>
            <a:off x="437322" y="3700669"/>
            <a:ext cx="3597965"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i="0" dirty="0">
                <a:solidFill>
                  <a:srgbClr val="0D0D0D"/>
                </a:solidFill>
                <a:effectLst/>
                <a:highlight>
                  <a:srgbClr val="FFFFFF"/>
                </a:highlight>
                <a:latin typeface="Söhne"/>
              </a:rPr>
              <a:t>常见的激活函数及适用场景</a:t>
            </a:r>
            <a:endParaRPr lang="zh-CN" altLang="en-US" dirty="0"/>
          </a:p>
        </p:txBody>
      </p:sp>
      <p:sp>
        <p:nvSpPr>
          <p:cNvPr id="40" name="文本框 39">
            <a:extLst>
              <a:ext uri="{FF2B5EF4-FFF2-40B4-BE49-F238E27FC236}">
                <a16:creationId xmlns:a16="http://schemas.microsoft.com/office/drawing/2014/main" id="{BF68E6FC-35C4-D510-5FFC-E4BF7C4D2EED}"/>
              </a:ext>
            </a:extLst>
          </p:cNvPr>
          <p:cNvSpPr txBox="1"/>
          <p:nvPr/>
        </p:nvSpPr>
        <p:spPr>
          <a:xfrm>
            <a:off x="1210088" y="4509417"/>
            <a:ext cx="8341415" cy="1477328"/>
          </a:xfrm>
          <a:prstGeom prst="rect">
            <a:avLst/>
          </a:prstGeom>
          <a:noFill/>
        </p:spPr>
        <p:txBody>
          <a:bodyPr wrap="square">
            <a:spAutoFit/>
          </a:bodyPr>
          <a:lstStyle/>
          <a:p>
            <a:pPr marL="285750" indent="-285750">
              <a:buFont typeface="Wingdings" panose="05000000000000000000" pitchFamily="2" charset="2"/>
              <a:buChar char="n"/>
            </a:pPr>
            <a:r>
              <a:rPr lang="en-US" altLang="zh-CN" b="0" i="0" dirty="0">
                <a:solidFill>
                  <a:srgbClr val="0D0D0D"/>
                </a:solidFill>
                <a:effectLst/>
                <a:highlight>
                  <a:srgbClr val="FFFFFF"/>
                </a:highlight>
                <a:latin typeface="Söhne"/>
              </a:rPr>
              <a:t>Sigmoid </a:t>
            </a:r>
            <a:r>
              <a:rPr lang="zh-CN" altLang="en-US" b="0" i="0" dirty="0">
                <a:solidFill>
                  <a:srgbClr val="0D0D0D"/>
                </a:solidFill>
                <a:effectLst/>
                <a:highlight>
                  <a:srgbClr val="FFFFFF"/>
                </a:highlight>
                <a:latin typeface="Söhne"/>
              </a:rPr>
              <a:t>函数</a:t>
            </a:r>
            <a:r>
              <a:rPr lang="en-US" altLang="zh-CN" b="0" i="0" dirty="0">
                <a:solidFill>
                  <a:srgbClr val="0D0D0D"/>
                </a:solidFill>
                <a:effectLst/>
                <a:highlight>
                  <a:srgbClr val="FFFFFF"/>
                </a:highlight>
                <a:latin typeface="Söhne"/>
              </a:rPr>
              <a:t>:</a:t>
            </a:r>
            <a:r>
              <a:rPr lang="zh-CN" altLang="en-US" dirty="0">
                <a:solidFill>
                  <a:srgbClr val="0D0D0D"/>
                </a:solidFill>
                <a:highlight>
                  <a:srgbClr val="FFFFFF"/>
                </a:highlight>
                <a:latin typeface="Söhne"/>
              </a:rPr>
              <a:t> 二分类，一般作为输出层的激活函数</a:t>
            </a:r>
            <a:endParaRPr lang="en-US" altLang="zh-CN" dirty="0">
              <a:solidFill>
                <a:srgbClr val="0D0D0D"/>
              </a:solidFill>
              <a:highlight>
                <a:srgbClr val="FFFFFF"/>
              </a:highlight>
              <a:latin typeface="Söhne"/>
            </a:endParaRPr>
          </a:p>
          <a:p>
            <a:pPr marL="285750" indent="-285750">
              <a:buFont typeface="Wingdings" panose="05000000000000000000" pitchFamily="2" charset="2"/>
              <a:buChar char="n"/>
            </a:pPr>
            <a:r>
              <a:rPr lang="zh-CN" altLang="en-US" b="0" i="0" dirty="0">
                <a:solidFill>
                  <a:srgbClr val="0D0D0D"/>
                </a:solidFill>
                <a:effectLst/>
                <a:highlight>
                  <a:srgbClr val="FFFFFF"/>
                </a:highlight>
                <a:latin typeface="Söhne"/>
              </a:rPr>
              <a:t>线性激活：一般用于回归问题的输出层激活</a:t>
            </a:r>
            <a:endParaRPr lang="en-US" altLang="zh-CN" b="0" i="0" dirty="0">
              <a:solidFill>
                <a:srgbClr val="0D0D0D"/>
              </a:solidFill>
              <a:effectLst/>
              <a:highlight>
                <a:srgbClr val="FFFFFF"/>
              </a:highlight>
              <a:latin typeface="Söhne"/>
            </a:endParaRPr>
          </a:p>
          <a:p>
            <a:pPr marL="285750" indent="-285750">
              <a:buFont typeface="Wingdings" panose="05000000000000000000" pitchFamily="2" charset="2"/>
              <a:buChar char="n"/>
            </a:pPr>
            <a:r>
              <a:rPr lang="en-US" altLang="zh-CN" b="0" i="0" dirty="0" err="1">
                <a:solidFill>
                  <a:srgbClr val="0D0D0D"/>
                </a:solidFill>
                <a:effectLst/>
                <a:highlight>
                  <a:srgbClr val="FFFFFF"/>
                </a:highlight>
                <a:latin typeface="Söhne"/>
              </a:rPr>
              <a:t>ReLU</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函数</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隐藏层一般采用，学习更快，经大多数研究人员实验作为隐藏层效果明显</a:t>
            </a:r>
            <a:endParaRPr lang="en-US" altLang="zh-CN" b="0" i="0" dirty="0">
              <a:solidFill>
                <a:srgbClr val="0D0D0D"/>
              </a:solidFill>
              <a:effectLst/>
              <a:highlight>
                <a:srgbClr val="FFFFFF"/>
              </a:highlight>
              <a:latin typeface="Söhne"/>
            </a:endParaRPr>
          </a:p>
          <a:p>
            <a:pPr marL="285750" indent="-285750">
              <a:buFont typeface="Wingdings" panose="05000000000000000000" pitchFamily="2" charset="2"/>
              <a:buChar char="n"/>
            </a:pPr>
            <a:r>
              <a:rPr lang="en-US" altLang="zh-CN" b="0" i="0" dirty="0" err="1">
                <a:solidFill>
                  <a:srgbClr val="0D0D0D"/>
                </a:solidFill>
                <a:effectLst/>
                <a:highlight>
                  <a:srgbClr val="FFFFFF"/>
                </a:highlight>
                <a:latin typeface="Söhne"/>
              </a:rPr>
              <a:t>Softmax</a:t>
            </a:r>
            <a:r>
              <a:rPr lang="en-US" altLang="zh-CN" b="0" i="0" dirty="0">
                <a:solidFill>
                  <a:srgbClr val="0D0D0D"/>
                </a:solidFill>
                <a:effectLst/>
                <a:highlight>
                  <a:srgbClr val="FFFFFF"/>
                </a:highlight>
                <a:latin typeface="Söhne"/>
              </a:rPr>
              <a:t> </a:t>
            </a:r>
            <a:r>
              <a:rPr lang="zh-CN" altLang="en-US" b="0" i="0" dirty="0">
                <a:solidFill>
                  <a:srgbClr val="0D0D0D"/>
                </a:solidFill>
                <a:effectLst/>
                <a:highlight>
                  <a:srgbClr val="FFFFFF"/>
                </a:highlight>
                <a:latin typeface="Söhne"/>
              </a:rPr>
              <a:t>函数</a:t>
            </a:r>
            <a:r>
              <a:rPr lang="en-US" altLang="zh-CN" b="0" i="0" dirty="0">
                <a:solidFill>
                  <a:srgbClr val="0D0D0D"/>
                </a:solidFill>
                <a:effectLst/>
                <a:highlight>
                  <a:srgbClr val="FFFFFF"/>
                </a:highlight>
                <a:latin typeface="Söhne"/>
              </a:rPr>
              <a:t>:</a:t>
            </a:r>
            <a:r>
              <a:rPr lang="zh-CN" altLang="en-US" dirty="0">
                <a:solidFill>
                  <a:srgbClr val="0D0D0D"/>
                </a:solidFill>
                <a:highlight>
                  <a:srgbClr val="FFFFFF"/>
                </a:highlight>
                <a:latin typeface="Söhne"/>
              </a:rPr>
              <a:t>多分类，有多个输出单元</a:t>
            </a:r>
            <a:endParaRPr lang="zh-CN" altLang="en-US" dirty="0"/>
          </a:p>
        </p:txBody>
      </p:sp>
      <p:sp>
        <p:nvSpPr>
          <p:cNvPr id="43" name="文本框 42">
            <a:extLst>
              <a:ext uri="{FF2B5EF4-FFF2-40B4-BE49-F238E27FC236}">
                <a16:creationId xmlns:a16="http://schemas.microsoft.com/office/drawing/2014/main" id="{B7CF18DD-3EF2-9B78-B40B-11BBA3C4B88B}"/>
              </a:ext>
            </a:extLst>
          </p:cNvPr>
          <p:cNvSpPr txBox="1"/>
          <p:nvPr/>
        </p:nvSpPr>
        <p:spPr>
          <a:xfrm>
            <a:off x="-94422" y="6516813"/>
            <a:ext cx="4224130" cy="369332"/>
          </a:xfrm>
          <a:prstGeom prst="rect">
            <a:avLst/>
          </a:prstGeom>
          <a:noFill/>
        </p:spPr>
        <p:txBody>
          <a:bodyPr wrap="square" rtlCol="0">
            <a:spAutoFit/>
          </a:bodyPr>
          <a:lstStyle/>
          <a:p>
            <a:r>
              <a:rPr lang="zh-CN" altLang="en-US" dirty="0"/>
              <a:t>该图片来自吴恩达老师的机器学习课程</a:t>
            </a:r>
          </a:p>
        </p:txBody>
      </p:sp>
      <p:cxnSp>
        <p:nvCxnSpPr>
          <p:cNvPr id="45" name="直接箭头连接符 44">
            <a:extLst>
              <a:ext uri="{FF2B5EF4-FFF2-40B4-BE49-F238E27FC236}">
                <a16:creationId xmlns:a16="http://schemas.microsoft.com/office/drawing/2014/main" id="{B2E44FC6-8C9F-FAEC-4B87-D85F808F0E09}"/>
              </a:ext>
            </a:extLst>
          </p:cNvPr>
          <p:cNvCxnSpPr/>
          <p:nvPr/>
        </p:nvCxnSpPr>
        <p:spPr>
          <a:xfrm flipH="1">
            <a:off x="2640497" y="3700669"/>
            <a:ext cx="1677503" cy="88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5ED3872B-66AD-DF88-357C-CD8A852F79EC}"/>
                  </a:ext>
                </a:extLst>
              </p:cNvPr>
              <p:cNvSpPr txBox="1"/>
              <p:nvPr/>
            </p:nvSpPr>
            <p:spPr>
              <a:xfrm>
                <a:off x="4129708" y="3152285"/>
                <a:ext cx="2778982" cy="81663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800" b="1" i="1" smtClean="0">
                          <a:solidFill>
                            <a:srgbClr val="FF0000"/>
                          </a:solidFill>
                          <a:latin typeface="Cambria Math" panose="02040503050406030204" pitchFamily="18" charset="0"/>
                        </a:rPr>
                        <m:t>𝒈</m:t>
                      </m:r>
                      <m:d>
                        <m:dPr>
                          <m:ctrlPr>
                            <a:rPr lang="zh-CN" altLang="en-US" sz="2800" b="1" i="1">
                              <a:solidFill>
                                <a:srgbClr val="FF0000"/>
                              </a:solidFill>
                              <a:latin typeface="Cambria Math" panose="02040503050406030204" pitchFamily="18" charset="0"/>
                            </a:rPr>
                          </m:ctrlPr>
                        </m:dPr>
                        <m:e>
                          <m:r>
                            <a:rPr lang="zh-CN" altLang="en-US" sz="2800" b="1" i="1">
                              <a:solidFill>
                                <a:srgbClr val="FF0000"/>
                              </a:solidFill>
                              <a:latin typeface="Cambria Math" panose="02040503050406030204" pitchFamily="18" charset="0"/>
                            </a:rPr>
                            <m:t>𝒛</m:t>
                          </m:r>
                        </m:e>
                      </m:d>
                      <m:r>
                        <a:rPr lang="zh-CN" altLang="en-US" sz="2800" b="1" i="0">
                          <a:solidFill>
                            <a:srgbClr val="FF0000"/>
                          </a:solidFill>
                          <a:latin typeface="Cambria Math" panose="02040503050406030204" pitchFamily="18" charset="0"/>
                        </a:rPr>
                        <m:t>=</m:t>
                      </m:r>
                      <m:f>
                        <m:fPr>
                          <m:ctrlPr>
                            <a:rPr lang="zh-CN" altLang="en-US" sz="2800" b="1" i="1">
                              <a:solidFill>
                                <a:srgbClr val="FF0000"/>
                              </a:solidFill>
                              <a:latin typeface="Cambria Math" panose="02040503050406030204" pitchFamily="18" charset="0"/>
                            </a:rPr>
                          </m:ctrlPr>
                        </m:fPr>
                        <m:num>
                          <m:r>
                            <a:rPr lang="zh-CN" altLang="en-US" sz="2800" b="1" i="0">
                              <a:solidFill>
                                <a:srgbClr val="FF0000"/>
                              </a:solidFill>
                              <a:latin typeface="Cambria Math" panose="02040503050406030204" pitchFamily="18" charset="0"/>
                            </a:rPr>
                            <m:t>𝟏</m:t>
                          </m:r>
                        </m:num>
                        <m:den>
                          <m:r>
                            <a:rPr lang="zh-CN" altLang="en-US" sz="2800" b="1" i="0">
                              <a:solidFill>
                                <a:srgbClr val="FF0000"/>
                              </a:solidFill>
                              <a:latin typeface="Cambria Math" panose="02040503050406030204" pitchFamily="18" charset="0"/>
                            </a:rPr>
                            <m:t>𝟏</m:t>
                          </m:r>
                          <m:r>
                            <a:rPr lang="zh-CN" altLang="en-US" sz="2800" b="1" i="0">
                              <a:solidFill>
                                <a:srgbClr val="FF0000"/>
                              </a:solidFill>
                              <a:latin typeface="Cambria Math" panose="02040503050406030204" pitchFamily="18" charset="0"/>
                            </a:rPr>
                            <m:t>+</m:t>
                          </m:r>
                          <m:sSup>
                            <m:sSupPr>
                              <m:ctrlPr>
                                <a:rPr lang="zh-CN" altLang="en-US" sz="2800" b="1" i="1">
                                  <a:solidFill>
                                    <a:srgbClr val="FF0000"/>
                                  </a:solidFill>
                                  <a:latin typeface="Cambria Math" panose="02040503050406030204" pitchFamily="18" charset="0"/>
                                </a:rPr>
                              </m:ctrlPr>
                            </m:sSupPr>
                            <m:e>
                              <m:r>
                                <a:rPr lang="zh-CN" altLang="en-US" sz="2800" b="1" i="0">
                                  <a:solidFill>
                                    <a:srgbClr val="FF0000"/>
                                  </a:solidFill>
                                  <a:latin typeface="Cambria Math" panose="02040503050406030204" pitchFamily="18" charset="0"/>
                                </a:rPr>
                                <m:t>ⅇ</m:t>
                              </m:r>
                            </m:e>
                            <m:sup>
                              <m:r>
                                <a:rPr lang="zh-CN" altLang="en-US" sz="2800" b="1" i="0">
                                  <a:solidFill>
                                    <a:srgbClr val="FF0000"/>
                                  </a:solidFill>
                                  <a:latin typeface="Cambria Math" panose="02040503050406030204" pitchFamily="18" charset="0"/>
                                </a:rPr>
                                <m:t>−</m:t>
                              </m:r>
                              <m:r>
                                <a:rPr lang="zh-CN" altLang="en-US" sz="2800" b="1" i="1">
                                  <a:solidFill>
                                    <a:srgbClr val="FF0000"/>
                                  </a:solidFill>
                                  <a:latin typeface="Cambria Math" panose="02040503050406030204" pitchFamily="18" charset="0"/>
                                </a:rPr>
                                <m:t>𝒛</m:t>
                              </m:r>
                            </m:sup>
                          </m:sSup>
                        </m:den>
                      </m:f>
                    </m:oMath>
                  </m:oMathPara>
                </a14:m>
                <a:endParaRPr lang="zh-CN" altLang="en-US" sz="2800" b="1" dirty="0">
                  <a:solidFill>
                    <a:srgbClr val="FF0000"/>
                  </a:solidFill>
                </a:endParaRPr>
              </a:p>
            </p:txBody>
          </p:sp>
        </mc:Choice>
        <mc:Fallback>
          <p:sp>
            <p:nvSpPr>
              <p:cNvPr id="46" name="文本框 45">
                <a:extLst>
                  <a:ext uri="{FF2B5EF4-FFF2-40B4-BE49-F238E27FC236}">
                    <a16:creationId xmlns:a16="http://schemas.microsoft.com/office/drawing/2014/main" id="{5ED3872B-66AD-DF88-357C-CD8A852F79EC}"/>
                  </a:ext>
                </a:extLst>
              </p:cNvPr>
              <p:cNvSpPr txBox="1">
                <a:spLocks noRot="1" noChangeAspect="1" noMove="1" noResize="1" noEditPoints="1" noAdjustHandles="1" noChangeArrowheads="1" noChangeShapeType="1" noTextEdit="1"/>
              </p:cNvSpPr>
              <p:nvPr/>
            </p:nvSpPr>
            <p:spPr>
              <a:xfrm>
                <a:off x="4129708" y="3152285"/>
                <a:ext cx="2778982" cy="816634"/>
              </a:xfrm>
              <a:prstGeom prst="rect">
                <a:avLst/>
              </a:prstGeom>
              <a:blipFill>
                <a:blip r:embed="rId3"/>
                <a:stretch>
                  <a:fillRect/>
                </a:stretch>
              </a:blipFill>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72A8AF0D-19E1-0894-3092-6B37BC0A7832}"/>
              </a:ext>
            </a:extLst>
          </p:cNvPr>
          <p:cNvPicPr>
            <a:picLocks noChangeAspect="1"/>
          </p:cNvPicPr>
          <p:nvPr/>
        </p:nvPicPr>
        <p:blipFill>
          <a:blip r:embed="rId4"/>
          <a:stretch>
            <a:fillRect/>
          </a:stretch>
        </p:blipFill>
        <p:spPr>
          <a:xfrm>
            <a:off x="4318000" y="640983"/>
            <a:ext cx="2778982" cy="2640586"/>
          </a:xfrm>
          <a:prstGeom prst="rect">
            <a:avLst/>
          </a:prstGeom>
        </p:spPr>
      </p:pic>
      <p:cxnSp>
        <p:nvCxnSpPr>
          <p:cNvPr id="53" name="直接箭头连接符 52">
            <a:extLst>
              <a:ext uri="{FF2B5EF4-FFF2-40B4-BE49-F238E27FC236}">
                <a16:creationId xmlns:a16="http://schemas.microsoft.com/office/drawing/2014/main" id="{622EED0C-AF19-6DFE-F7B1-93B2279B4D92}"/>
              </a:ext>
            </a:extLst>
          </p:cNvPr>
          <p:cNvCxnSpPr>
            <a:cxnSpLocks/>
          </p:cNvCxnSpPr>
          <p:nvPr/>
        </p:nvCxnSpPr>
        <p:spPr>
          <a:xfrm>
            <a:off x="751840" y="4175363"/>
            <a:ext cx="739967" cy="100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BC458B68-4691-954C-E52C-283E5515727B}"/>
              </a:ext>
            </a:extLst>
          </p:cNvPr>
          <p:cNvPicPr>
            <a:picLocks noChangeAspect="1"/>
          </p:cNvPicPr>
          <p:nvPr/>
        </p:nvPicPr>
        <p:blipFill>
          <a:blip r:embed="rId5"/>
          <a:stretch>
            <a:fillRect/>
          </a:stretch>
        </p:blipFill>
        <p:spPr>
          <a:xfrm>
            <a:off x="49807" y="1808033"/>
            <a:ext cx="2563467" cy="2367330"/>
          </a:xfrm>
          <a:prstGeom prst="rect">
            <a:avLst/>
          </a:prstGeom>
        </p:spPr>
      </p:pic>
      <p:cxnSp>
        <p:nvCxnSpPr>
          <p:cNvPr id="59" name="直接箭头连接符 58">
            <a:extLst>
              <a:ext uri="{FF2B5EF4-FFF2-40B4-BE49-F238E27FC236}">
                <a16:creationId xmlns:a16="http://schemas.microsoft.com/office/drawing/2014/main" id="{C1322FC8-AA1A-B333-FE98-4714850E497D}"/>
              </a:ext>
            </a:extLst>
          </p:cNvPr>
          <p:cNvCxnSpPr>
            <a:cxnSpLocks/>
          </p:cNvCxnSpPr>
          <p:nvPr/>
        </p:nvCxnSpPr>
        <p:spPr>
          <a:xfrm flipH="1" flipV="1">
            <a:off x="2436163" y="5916679"/>
            <a:ext cx="2227277" cy="44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F25D437D-F628-F52C-0122-46BC3DBDC53C}"/>
              </a:ext>
            </a:extLst>
          </p:cNvPr>
          <p:cNvPicPr>
            <a:picLocks noChangeAspect="1"/>
          </p:cNvPicPr>
          <p:nvPr/>
        </p:nvPicPr>
        <p:blipFill>
          <a:blip r:embed="rId6"/>
          <a:stretch>
            <a:fillRect/>
          </a:stretch>
        </p:blipFill>
        <p:spPr>
          <a:xfrm>
            <a:off x="4707341" y="4128666"/>
            <a:ext cx="3075219" cy="2655136"/>
          </a:xfrm>
          <a:prstGeom prst="rect">
            <a:avLst/>
          </a:prstGeom>
        </p:spPr>
      </p:pic>
      <p:pic>
        <p:nvPicPr>
          <p:cNvPr id="42" name="图片 41">
            <a:extLst>
              <a:ext uri="{FF2B5EF4-FFF2-40B4-BE49-F238E27FC236}">
                <a16:creationId xmlns:a16="http://schemas.microsoft.com/office/drawing/2014/main" id="{B6893D4D-3853-68A9-5E5B-CB7E2C5FBF9D}"/>
              </a:ext>
            </a:extLst>
          </p:cNvPr>
          <p:cNvPicPr>
            <a:picLocks noChangeAspect="1"/>
          </p:cNvPicPr>
          <p:nvPr/>
        </p:nvPicPr>
        <p:blipFill>
          <a:blip r:embed="rId7"/>
          <a:stretch>
            <a:fillRect/>
          </a:stretch>
        </p:blipFill>
        <p:spPr>
          <a:xfrm>
            <a:off x="139891" y="1087910"/>
            <a:ext cx="11983870" cy="4898835"/>
          </a:xfrm>
          <a:prstGeom prst="rect">
            <a:avLst/>
          </a:prstGeom>
        </p:spPr>
      </p:pic>
    </p:spTree>
    <p:extLst>
      <p:ext uri="{BB962C8B-B14F-4D97-AF65-F5344CB8AC3E}">
        <p14:creationId xmlns:p14="http://schemas.microsoft.com/office/powerpoint/2010/main" val="23760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ppt_x"/>
                                          </p:val>
                                        </p:tav>
                                        <p:tav tm="100000">
                                          <p:val>
                                            <p:strVal val="#ppt_x"/>
                                          </p:val>
                                        </p:tav>
                                      </p:tavLst>
                                    </p:anim>
                                    <p:anim calcmode="lin" valueType="num">
                                      <p:cBhvr additive="base">
                                        <p:cTn id="1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ppt_x"/>
                                          </p:val>
                                        </p:tav>
                                        <p:tav tm="100000">
                                          <p:val>
                                            <p:strVal val="#ppt_x"/>
                                          </p:val>
                                        </p:tav>
                                      </p:tavLst>
                                    </p:anim>
                                    <p:anim calcmode="lin" valueType="num">
                                      <p:cBhvr additive="base">
                                        <p:cTn id="2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ppt_x"/>
                                          </p:val>
                                        </p:tav>
                                        <p:tav tm="100000">
                                          <p:val>
                                            <p:strVal val="#ppt_x"/>
                                          </p:val>
                                        </p:tav>
                                      </p:tavLst>
                                    </p:anim>
                                    <p:anim calcmode="lin" valueType="num">
                                      <p:cBhvr additive="base">
                                        <p:cTn id="3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ppt_x"/>
                                          </p:val>
                                        </p:tav>
                                        <p:tav tm="100000">
                                          <p:val>
                                            <p:strVal val="#ppt_x"/>
                                          </p:val>
                                        </p:tav>
                                      </p:tavLst>
                                    </p:anim>
                                    <p:anim calcmode="lin" valueType="num">
                                      <p:cBhvr additive="base">
                                        <p:cTn id="5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1927101" cy="461665"/>
          </a:xfrm>
          <a:prstGeom prst="rect">
            <a:avLst/>
          </a:prstGeom>
          <a:noFill/>
        </p:spPr>
        <p:txBody>
          <a:bodyPr wrap="square" rtlCol="0">
            <a:spAutoFit/>
          </a:bodyPr>
          <a:lstStyle/>
          <a:p>
            <a:r>
              <a:rPr lang="en-US" altLang="zh-CN" sz="2400" b="1" dirty="0">
                <a:solidFill>
                  <a:srgbClr val="4B7FB1"/>
                </a:solidFill>
              </a:rPr>
              <a:t>3.2 </a:t>
            </a:r>
            <a:r>
              <a:rPr lang="zh-CN" altLang="en-US" sz="2400" b="1" dirty="0">
                <a:solidFill>
                  <a:srgbClr val="4B7FB1"/>
                </a:solidFill>
              </a:rPr>
              <a:t>前向传播</a:t>
            </a:r>
          </a:p>
        </p:txBody>
      </p:sp>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8" name="文本框 7">
            <a:extLst>
              <a:ext uri="{FF2B5EF4-FFF2-40B4-BE49-F238E27FC236}">
                <a16:creationId xmlns:a16="http://schemas.microsoft.com/office/drawing/2014/main" id="{E7197AE2-3D6B-A9FD-C6E7-103DAD7A70F0}"/>
              </a:ext>
            </a:extLst>
          </p:cNvPr>
          <p:cNvSpPr txBox="1"/>
          <p:nvPr/>
        </p:nvSpPr>
        <p:spPr>
          <a:xfrm>
            <a:off x="265871" y="1356548"/>
            <a:ext cx="11810172" cy="646331"/>
          </a:xfrm>
          <a:prstGeom prst="rect">
            <a:avLst/>
          </a:prstGeom>
          <a:noFill/>
        </p:spPr>
        <p:txBody>
          <a:bodyPr wrap="square">
            <a:spAutoFit/>
          </a:bodyPr>
          <a:lstStyle/>
          <a:p>
            <a:r>
              <a:rPr lang="zh-CN" altLang="en-US" b="0" i="0" dirty="0">
                <a:solidFill>
                  <a:srgbClr val="0D0D0D"/>
                </a:solidFill>
                <a:effectLst/>
                <a:highlight>
                  <a:srgbClr val="FFFFFF"/>
                </a:highlight>
                <a:latin typeface="Söhne"/>
              </a:rPr>
              <a:t>前向传播是将</a:t>
            </a:r>
            <a:r>
              <a:rPr lang="zh-CN" altLang="en-US" b="0" i="0" dirty="0">
                <a:solidFill>
                  <a:srgbClr val="FF0000"/>
                </a:solidFill>
                <a:effectLst/>
                <a:highlight>
                  <a:srgbClr val="FFFFFF"/>
                </a:highlight>
                <a:latin typeface="Söhne"/>
              </a:rPr>
              <a:t>输入数据</a:t>
            </a:r>
            <a:r>
              <a:rPr lang="zh-CN" altLang="en-US" b="0" i="0" dirty="0">
                <a:solidFill>
                  <a:srgbClr val="0D0D0D"/>
                </a:solidFill>
                <a:effectLst/>
                <a:highlight>
                  <a:srgbClr val="FFFFFF"/>
                </a:highlight>
                <a:latin typeface="Söhne"/>
              </a:rPr>
              <a:t>通过</a:t>
            </a:r>
            <a:r>
              <a:rPr lang="zh-CN" altLang="en-US" b="0" i="0" dirty="0">
                <a:solidFill>
                  <a:srgbClr val="FF0000"/>
                </a:solidFill>
                <a:effectLst/>
                <a:highlight>
                  <a:srgbClr val="FFFFFF"/>
                </a:highlight>
                <a:latin typeface="Söhne"/>
              </a:rPr>
              <a:t>神经网络</a:t>
            </a:r>
            <a:r>
              <a:rPr lang="zh-CN" altLang="en-US" b="0" i="0" dirty="0">
                <a:solidFill>
                  <a:srgbClr val="0D0D0D"/>
                </a:solidFill>
                <a:effectLst/>
                <a:highlight>
                  <a:srgbClr val="FFFFFF"/>
                </a:highlight>
                <a:latin typeface="Söhne"/>
              </a:rPr>
              <a:t>进行</a:t>
            </a:r>
            <a:r>
              <a:rPr lang="zh-CN" altLang="en-US" b="0" i="0" dirty="0">
                <a:solidFill>
                  <a:srgbClr val="FF0000"/>
                </a:solidFill>
                <a:effectLst/>
                <a:highlight>
                  <a:srgbClr val="FFFFFF"/>
                </a:highlight>
                <a:latin typeface="Söhne"/>
              </a:rPr>
              <a:t>传递和处理</a:t>
            </a:r>
            <a:r>
              <a:rPr lang="zh-CN" altLang="en-US" b="0" i="0" dirty="0">
                <a:solidFill>
                  <a:srgbClr val="0D0D0D"/>
                </a:solidFill>
                <a:effectLst/>
                <a:highlight>
                  <a:srgbClr val="FFFFFF"/>
                </a:highlight>
                <a:latin typeface="Söhne"/>
              </a:rPr>
              <a:t>的过程。输入数据通过网络的各个层，经过加权和激活函数的计算，最终到达输出层，产生网络的预测结果。</a:t>
            </a:r>
            <a:endParaRPr lang="zh-CN" altLang="en-US" dirty="0"/>
          </a:p>
        </p:txBody>
      </p:sp>
      <p:sp>
        <p:nvSpPr>
          <p:cNvPr id="10" name="文本框 9">
            <a:extLst>
              <a:ext uri="{FF2B5EF4-FFF2-40B4-BE49-F238E27FC236}">
                <a16:creationId xmlns:a16="http://schemas.microsoft.com/office/drawing/2014/main" id="{72EE4BBC-CEA2-CCAC-04A6-145405D04657}"/>
              </a:ext>
            </a:extLst>
          </p:cNvPr>
          <p:cNvSpPr txBox="1"/>
          <p:nvPr/>
        </p:nvSpPr>
        <p:spPr>
          <a:xfrm>
            <a:off x="408631" y="4879877"/>
            <a:ext cx="10464777" cy="954107"/>
          </a:xfrm>
          <a:prstGeom prst="rect">
            <a:avLst/>
          </a:prstGeom>
          <a:noFill/>
        </p:spPr>
        <p:txBody>
          <a:bodyPr wrap="square" rtlCol="0">
            <a:spAutoFit/>
          </a:bodyPr>
          <a:lstStyle/>
          <a:p>
            <a:r>
              <a:rPr lang="zh-CN" altLang="en-US" sz="2800" dirty="0"/>
              <a:t>简单数学计算意义上的理解：输入特征量</a:t>
            </a:r>
            <a:r>
              <a:rPr lang="en-US" altLang="zh-CN" sz="2800" b="1" dirty="0">
                <a:solidFill>
                  <a:schemeClr val="accent6"/>
                </a:solidFill>
              </a:rPr>
              <a:t>x</a:t>
            </a:r>
            <a:r>
              <a:rPr lang="zh-CN" altLang="en-US" sz="2800" dirty="0"/>
              <a:t>及模型参数</a:t>
            </a:r>
            <a:r>
              <a:rPr lang="en-US" altLang="zh-CN" sz="2800" b="1" dirty="0">
                <a:solidFill>
                  <a:schemeClr val="accent6"/>
                </a:solidFill>
              </a:rPr>
              <a:t>W</a:t>
            </a:r>
            <a:r>
              <a:rPr lang="zh-CN" altLang="en-US" sz="2800" dirty="0"/>
              <a:t>和</a:t>
            </a:r>
            <a:r>
              <a:rPr lang="en-US" altLang="zh-CN" sz="2800" b="1" dirty="0">
                <a:solidFill>
                  <a:schemeClr val="accent6"/>
                </a:solidFill>
              </a:rPr>
              <a:t>b</a:t>
            </a:r>
            <a:r>
              <a:rPr lang="zh-CN" altLang="en-US" sz="2800" dirty="0"/>
              <a:t>，经神经网络传播从而计算</a:t>
            </a:r>
            <a:r>
              <a:rPr lang="zh-CN" altLang="en-US" sz="2800" b="1" dirty="0">
                <a:solidFill>
                  <a:schemeClr val="accent2"/>
                </a:solidFill>
              </a:rPr>
              <a:t>各层参数</a:t>
            </a:r>
            <a:r>
              <a:rPr lang="en-US" altLang="zh-CN" sz="2800" b="1" dirty="0">
                <a:solidFill>
                  <a:schemeClr val="accent2"/>
                </a:solidFill>
              </a:rPr>
              <a:t>z</a:t>
            </a:r>
            <a:r>
              <a:rPr lang="zh-CN" altLang="en-US" sz="2800" b="1" dirty="0">
                <a:solidFill>
                  <a:schemeClr val="accent2"/>
                </a:solidFill>
              </a:rPr>
              <a:t>、</a:t>
            </a:r>
            <a:r>
              <a:rPr lang="en-US" altLang="zh-CN" sz="2800" b="1" dirty="0">
                <a:solidFill>
                  <a:schemeClr val="accent2"/>
                </a:solidFill>
              </a:rPr>
              <a:t>a</a:t>
            </a:r>
            <a:r>
              <a:rPr lang="zh-CN" altLang="en-US" sz="2800" dirty="0"/>
              <a:t>，及最终预测值</a:t>
            </a:r>
            <a:r>
              <a:rPr lang="en-US" altLang="zh-CN" sz="2800" b="1" dirty="0" err="1">
                <a:solidFill>
                  <a:srgbClr val="FF0000"/>
                </a:solidFill>
              </a:rPr>
              <a:t>y_hat</a:t>
            </a:r>
            <a:r>
              <a:rPr lang="zh-CN" altLang="en-US" sz="2800" dirty="0"/>
              <a:t>的过程。</a:t>
            </a:r>
          </a:p>
        </p:txBody>
      </p:sp>
      <p:sp>
        <p:nvSpPr>
          <p:cNvPr id="11" name="矩形 10">
            <a:extLst>
              <a:ext uri="{FF2B5EF4-FFF2-40B4-BE49-F238E27FC236}">
                <a16:creationId xmlns:a16="http://schemas.microsoft.com/office/drawing/2014/main" id="{9C4FD0EE-A4E9-0EF4-EB13-74A34A8039E7}"/>
              </a:ext>
            </a:extLst>
          </p:cNvPr>
          <p:cNvSpPr/>
          <p:nvPr/>
        </p:nvSpPr>
        <p:spPr>
          <a:xfrm>
            <a:off x="6798365" y="4879877"/>
            <a:ext cx="427383" cy="487254"/>
          </a:xfrm>
          <a:prstGeom prst="rect">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5C9ADBC-A0AF-49E2-387F-1D2483A82789}"/>
              </a:ext>
            </a:extLst>
          </p:cNvPr>
          <p:cNvSpPr/>
          <p:nvPr/>
        </p:nvSpPr>
        <p:spPr>
          <a:xfrm>
            <a:off x="8870673" y="4879877"/>
            <a:ext cx="427383" cy="487254"/>
          </a:xfrm>
          <a:prstGeom prst="rect">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2C85B09-5802-59A8-3FFA-8A7CD27267D8}"/>
              </a:ext>
            </a:extLst>
          </p:cNvPr>
          <p:cNvSpPr/>
          <p:nvPr/>
        </p:nvSpPr>
        <p:spPr>
          <a:xfrm>
            <a:off x="9510090" y="4869676"/>
            <a:ext cx="427383" cy="487254"/>
          </a:xfrm>
          <a:prstGeom prst="rect">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F38AFA2B-9E98-3E2A-5CEC-EB2DD726238C}"/>
              </a:ext>
            </a:extLst>
          </p:cNvPr>
          <p:cNvCxnSpPr/>
          <p:nvPr/>
        </p:nvCxnSpPr>
        <p:spPr>
          <a:xfrm flipH="1">
            <a:off x="7225748" y="4005470"/>
            <a:ext cx="695739" cy="86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361E0FA-ACBD-3F0D-78D9-10DD91B546A1}"/>
              </a:ext>
            </a:extLst>
          </p:cNvPr>
          <p:cNvCxnSpPr>
            <a:cxnSpLocks/>
          </p:cNvCxnSpPr>
          <p:nvPr/>
        </p:nvCxnSpPr>
        <p:spPr>
          <a:xfrm>
            <a:off x="8174934" y="3990549"/>
            <a:ext cx="964095" cy="8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C685EF6-B463-68F6-6A2E-C4D83ADAAF0C}"/>
              </a:ext>
            </a:extLst>
          </p:cNvPr>
          <p:cNvCxnSpPr>
            <a:endCxn id="13" idx="0"/>
          </p:cNvCxnSpPr>
          <p:nvPr/>
        </p:nvCxnSpPr>
        <p:spPr>
          <a:xfrm>
            <a:off x="8658639" y="3985829"/>
            <a:ext cx="1065143" cy="88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5E00054-EF1D-9035-020C-84DAAFE6BCDC}"/>
              </a:ext>
            </a:extLst>
          </p:cNvPr>
          <p:cNvSpPr txBox="1"/>
          <p:nvPr/>
        </p:nvSpPr>
        <p:spPr>
          <a:xfrm>
            <a:off x="7812158" y="3607905"/>
            <a:ext cx="1326872" cy="369332"/>
          </a:xfrm>
          <a:prstGeom prst="rect">
            <a:avLst/>
          </a:prstGeom>
          <a:noFill/>
        </p:spPr>
        <p:txBody>
          <a:bodyPr wrap="square" rtlCol="0">
            <a:spAutoFit/>
          </a:bodyPr>
          <a:lstStyle/>
          <a:p>
            <a:r>
              <a:rPr lang="zh-CN" altLang="en-US" b="1" dirty="0">
                <a:solidFill>
                  <a:srgbClr val="FF0000"/>
                </a:solidFill>
              </a:rPr>
              <a:t>输入的量</a:t>
            </a:r>
          </a:p>
        </p:txBody>
      </p:sp>
      <p:sp>
        <p:nvSpPr>
          <p:cNvPr id="21" name="矩形 20">
            <a:extLst>
              <a:ext uri="{FF2B5EF4-FFF2-40B4-BE49-F238E27FC236}">
                <a16:creationId xmlns:a16="http://schemas.microsoft.com/office/drawing/2014/main" id="{71EA227D-CDDC-40A0-9F6E-B34E65581E13}"/>
              </a:ext>
            </a:extLst>
          </p:cNvPr>
          <p:cNvSpPr/>
          <p:nvPr/>
        </p:nvSpPr>
        <p:spPr>
          <a:xfrm>
            <a:off x="8704606" y="5376416"/>
            <a:ext cx="964095" cy="457568"/>
          </a:xfrm>
          <a:prstGeom prst="rect">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0A04C99-39B2-7A01-75AF-1ED9B537F818}"/>
              </a:ext>
            </a:extLst>
          </p:cNvPr>
          <p:cNvSpPr/>
          <p:nvPr/>
        </p:nvSpPr>
        <p:spPr>
          <a:xfrm>
            <a:off x="4115362" y="5346730"/>
            <a:ext cx="2251214" cy="497455"/>
          </a:xfrm>
          <a:prstGeom prst="rect">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4DF0D078-D040-4FDB-FD82-85D96C3AD806}"/>
              </a:ext>
            </a:extLst>
          </p:cNvPr>
          <p:cNvCxnSpPr>
            <a:cxnSpLocks/>
          </p:cNvCxnSpPr>
          <p:nvPr/>
        </p:nvCxnSpPr>
        <p:spPr>
          <a:xfrm flipV="1">
            <a:off x="5045350" y="5844185"/>
            <a:ext cx="0" cy="546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EE53662-9CF8-1AD4-F8A2-89B407B28B69}"/>
              </a:ext>
            </a:extLst>
          </p:cNvPr>
          <p:cNvSpPr txBox="1"/>
          <p:nvPr/>
        </p:nvSpPr>
        <p:spPr>
          <a:xfrm>
            <a:off x="4115362" y="6390862"/>
            <a:ext cx="2781709" cy="369332"/>
          </a:xfrm>
          <a:prstGeom prst="rect">
            <a:avLst/>
          </a:prstGeom>
          <a:noFill/>
        </p:spPr>
        <p:txBody>
          <a:bodyPr wrap="square" rtlCol="0">
            <a:spAutoFit/>
          </a:bodyPr>
          <a:lstStyle/>
          <a:p>
            <a:r>
              <a:rPr lang="zh-CN" altLang="en-US" dirty="0">
                <a:solidFill>
                  <a:srgbClr val="FF0000"/>
                </a:solidFill>
              </a:rPr>
              <a:t>隐藏层计算得到参数值</a:t>
            </a:r>
          </a:p>
        </p:txBody>
      </p:sp>
      <p:cxnSp>
        <p:nvCxnSpPr>
          <p:cNvPr id="31" name="直接箭头连接符 30">
            <a:extLst>
              <a:ext uri="{FF2B5EF4-FFF2-40B4-BE49-F238E27FC236}">
                <a16:creationId xmlns:a16="http://schemas.microsoft.com/office/drawing/2014/main" id="{AA736778-0DB2-2493-2A75-D1DE782D5CB4}"/>
              </a:ext>
            </a:extLst>
          </p:cNvPr>
          <p:cNvCxnSpPr>
            <a:cxnSpLocks/>
            <a:endCxn id="21" idx="2"/>
          </p:cNvCxnSpPr>
          <p:nvPr/>
        </p:nvCxnSpPr>
        <p:spPr>
          <a:xfrm flipV="1">
            <a:off x="9139029" y="5833984"/>
            <a:ext cx="47625" cy="556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C63BC81A-980D-EE75-765F-8E5C9D9C4770}"/>
              </a:ext>
            </a:extLst>
          </p:cNvPr>
          <p:cNvSpPr txBox="1"/>
          <p:nvPr/>
        </p:nvSpPr>
        <p:spPr>
          <a:xfrm>
            <a:off x="8475594" y="6390862"/>
            <a:ext cx="1615110" cy="369332"/>
          </a:xfrm>
          <a:prstGeom prst="rect">
            <a:avLst/>
          </a:prstGeom>
          <a:noFill/>
        </p:spPr>
        <p:txBody>
          <a:bodyPr wrap="square" rtlCol="0">
            <a:spAutoFit/>
          </a:bodyPr>
          <a:lstStyle/>
          <a:p>
            <a:r>
              <a:rPr lang="zh-CN" altLang="en-US" dirty="0">
                <a:solidFill>
                  <a:srgbClr val="FF0000"/>
                </a:solidFill>
              </a:rPr>
              <a:t>输出的量</a:t>
            </a:r>
          </a:p>
        </p:txBody>
      </p:sp>
      <p:pic>
        <p:nvPicPr>
          <p:cNvPr id="35" name="图片 34">
            <a:extLst>
              <a:ext uri="{FF2B5EF4-FFF2-40B4-BE49-F238E27FC236}">
                <a16:creationId xmlns:a16="http://schemas.microsoft.com/office/drawing/2014/main" id="{499C3D3A-EF26-F41C-70AF-0E7D17E634ED}"/>
              </a:ext>
            </a:extLst>
          </p:cNvPr>
          <p:cNvPicPr>
            <a:picLocks noChangeAspect="1"/>
          </p:cNvPicPr>
          <p:nvPr/>
        </p:nvPicPr>
        <p:blipFill>
          <a:blip r:embed="rId3"/>
          <a:stretch>
            <a:fillRect/>
          </a:stretch>
        </p:blipFill>
        <p:spPr>
          <a:xfrm>
            <a:off x="4390911" y="60931"/>
            <a:ext cx="7568045" cy="2811240"/>
          </a:xfrm>
          <a:prstGeom prst="rect">
            <a:avLst/>
          </a:prstGeom>
        </p:spPr>
      </p:pic>
      <p:cxnSp>
        <p:nvCxnSpPr>
          <p:cNvPr id="39" name="直接箭头连接符 38">
            <a:extLst>
              <a:ext uri="{FF2B5EF4-FFF2-40B4-BE49-F238E27FC236}">
                <a16:creationId xmlns:a16="http://schemas.microsoft.com/office/drawing/2014/main" id="{58FB257F-F376-A283-D038-35BAE6EE9E62}"/>
              </a:ext>
            </a:extLst>
          </p:cNvPr>
          <p:cNvCxnSpPr>
            <a:cxnSpLocks/>
          </p:cNvCxnSpPr>
          <p:nvPr/>
        </p:nvCxnSpPr>
        <p:spPr>
          <a:xfrm flipH="1" flipV="1">
            <a:off x="5045350" y="2474345"/>
            <a:ext cx="1851721" cy="23953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1" name="矩形 40">
            <a:extLst>
              <a:ext uri="{FF2B5EF4-FFF2-40B4-BE49-F238E27FC236}">
                <a16:creationId xmlns:a16="http://schemas.microsoft.com/office/drawing/2014/main" id="{28093D57-CDDF-C1DA-902C-9A6BF44CF140}"/>
              </a:ext>
            </a:extLst>
          </p:cNvPr>
          <p:cNvSpPr/>
          <p:nvPr/>
        </p:nvSpPr>
        <p:spPr>
          <a:xfrm>
            <a:off x="4571315" y="616226"/>
            <a:ext cx="686486" cy="1658251"/>
          </a:xfrm>
          <a:prstGeom prst="rect">
            <a:avLst/>
          </a:prstGeom>
          <a:noFill/>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20ECD5A0-DA7F-4F06-71A7-8AFAA1C243F3}"/>
              </a:ext>
            </a:extLst>
          </p:cNvPr>
          <p:cNvCxnSpPr>
            <a:cxnSpLocks/>
          </p:cNvCxnSpPr>
          <p:nvPr/>
        </p:nvCxnSpPr>
        <p:spPr>
          <a:xfrm flipH="1" flipV="1">
            <a:off x="8174933" y="2605571"/>
            <a:ext cx="822958" cy="22469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9" name="直接箭头连接符 48">
            <a:extLst>
              <a:ext uri="{FF2B5EF4-FFF2-40B4-BE49-F238E27FC236}">
                <a16:creationId xmlns:a16="http://schemas.microsoft.com/office/drawing/2014/main" id="{23F696DF-A5EE-82E2-A0F5-953F8F80EF1C}"/>
              </a:ext>
            </a:extLst>
          </p:cNvPr>
          <p:cNvCxnSpPr>
            <a:cxnSpLocks/>
          </p:cNvCxnSpPr>
          <p:nvPr/>
        </p:nvCxnSpPr>
        <p:spPr>
          <a:xfrm flipV="1">
            <a:off x="9206436" y="2494698"/>
            <a:ext cx="847681" cy="2355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E3A4AF3C-9C1D-91A6-C919-BA8141FDE16B}"/>
              </a:ext>
            </a:extLst>
          </p:cNvPr>
          <p:cNvCxnSpPr>
            <a:cxnSpLocks/>
          </p:cNvCxnSpPr>
          <p:nvPr/>
        </p:nvCxnSpPr>
        <p:spPr>
          <a:xfrm flipH="1" flipV="1">
            <a:off x="5998583" y="2274477"/>
            <a:ext cx="2872090" cy="2605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8" name="矩形 57">
            <a:extLst>
              <a:ext uri="{FF2B5EF4-FFF2-40B4-BE49-F238E27FC236}">
                <a16:creationId xmlns:a16="http://schemas.microsoft.com/office/drawing/2014/main" id="{86B10539-9456-E248-A5C4-72F2A2991A2A}"/>
              </a:ext>
            </a:extLst>
          </p:cNvPr>
          <p:cNvSpPr/>
          <p:nvPr/>
        </p:nvSpPr>
        <p:spPr>
          <a:xfrm>
            <a:off x="8747068" y="4850191"/>
            <a:ext cx="1114257" cy="487254"/>
          </a:xfrm>
          <a:prstGeom prst="rect">
            <a:avLst/>
          </a:prstGeom>
          <a:noFill/>
          <a:ln>
            <a:solidFill>
              <a:schemeClr val="accent2"/>
            </a:solidFill>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1" name="直接箭头连接符 60">
            <a:extLst>
              <a:ext uri="{FF2B5EF4-FFF2-40B4-BE49-F238E27FC236}">
                <a16:creationId xmlns:a16="http://schemas.microsoft.com/office/drawing/2014/main" id="{763AC591-673C-80AA-4B4A-D4987B350ED1}"/>
              </a:ext>
            </a:extLst>
          </p:cNvPr>
          <p:cNvCxnSpPr/>
          <p:nvPr/>
        </p:nvCxnSpPr>
        <p:spPr>
          <a:xfrm flipV="1">
            <a:off x="4914558" y="2782957"/>
            <a:ext cx="1982513" cy="25544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4154D39-4C99-4F9B-AA46-D046E0970B5E}"/>
              </a:ext>
            </a:extLst>
          </p:cNvPr>
          <p:cNvCxnSpPr>
            <a:cxnSpLocks/>
            <a:stCxn id="22" idx="0"/>
          </p:cNvCxnSpPr>
          <p:nvPr/>
        </p:nvCxnSpPr>
        <p:spPr>
          <a:xfrm flipV="1">
            <a:off x="5240969" y="2782957"/>
            <a:ext cx="3725496" cy="2563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B3CA619-E6D6-2659-58A2-32181B3B7998}"/>
              </a:ext>
            </a:extLst>
          </p:cNvPr>
          <p:cNvCxnSpPr>
            <a:cxnSpLocks/>
          </p:cNvCxnSpPr>
          <p:nvPr/>
        </p:nvCxnSpPr>
        <p:spPr>
          <a:xfrm flipV="1">
            <a:off x="5506216" y="2453944"/>
            <a:ext cx="5620639" cy="29131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3486B40-A7CE-B110-4421-3068910CDE2A}"/>
              </a:ext>
            </a:extLst>
          </p:cNvPr>
          <p:cNvCxnSpPr>
            <a:cxnSpLocks/>
          </p:cNvCxnSpPr>
          <p:nvPr/>
        </p:nvCxnSpPr>
        <p:spPr>
          <a:xfrm flipV="1">
            <a:off x="9564687" y="2474345"/>
            <a:ext cx="1679782" cy="29903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04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circle(in)">
                                      <p:cBhvr>
                                        <p:cTn id="85" dur="20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additive="base">
                                        <p:cTn id="90" dur="500" fill="hold"/>
                                        <p:tgtEl>
                                          <p:spTgt spid="41"/>
                                        </p:tgtEl>
                                        <p:attrNameLst>
                                          <p:attrName>ppt_x</p:attrName>
                                        </p:attrNameLst>
                                      </p:cBhvr>
                                      <p:tavLst>
                                        <p:tav tm="0">
                                          <p:val>
                                            <p:strVal val="#ppt_x"/>
                                          </p:val>
                                        </p:tav>
                                        <p:tav tm="100000">
                                          <p:val>
                                            <p:strVal val="#ppt_x"/>
                                          </p:val>
                                        </p:tav>
                                      </p:tavLst>
                                    </p:anim>
                                    <p:anim calcmode="lin" valueType="num">
                                      <p:cBhvr additive="base">
                                        <p:cTn id="9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additive="base">
                                        <p:cTn id="96" dur="500" fill="hold"/>
                                        <p:tgtEl>
                                          <p:spTgt spid="58"/>
                                        </p:tgtEl>
                                        <p:attrNameLst>
                                          <p:attrName>ppt_x</p:attrName>
                                        </p:attrNameLst>
                                      </p:cBhvr>
                                      <p:tavLst>
                                        <p:tav tm="0">
                                          <p:val>
                                            <p:strVal val="#ppt_x"/>
                                          </p:val>
                                        </p:tav>
                                        <p:tav tm="100000">
                                          <p:val>
                                            <p:strVal val="#ppt_x"/>
                                          </p:val>
                                        </p:tav>
                                      </p:tavLst>
                                    </p:anim>
                                    <p:anim calcmode="lin" valueType="num">
                                      <p:cBhvr additive="base">
                                        <p:cTn id="9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additive="base">
                                        <p:cTn id="102" dur="500" fill="hold"/>
                                        <p:tgtEl>
                                          <p:spTgt spid="39"/>
                                        </p:tgtEl>
                                        <p:attrNameLst>
                                          <p:attrName>ppt_x</p:attrName>
                                        </p:attrNameLst>
                                      </p:cBhvr>
                                      <p:tavLst>
                                        <p:tav tm="0">
                                          <p:val>
                                            <p:strVal val="#ppt_x"/>
                                          </p:val>
                                        </p:tav>
                                        <p:tav tm="100000">
                                          <p:val>
                                            <p:strVal val="#ppt_x"/>
                                          </p:val>
                                        </p:tav>
                                      </p:tavLst>
                                    </p:anim>
                                    <p:anim calcmode="lin" valueType="num">
                                      <p:cBhvr additive="base">
                                        <p:cTn id="10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52"/>
                                        </p:tgtEl>
                                        <p:attrNameLst>
                                          <p:attrName>style.visibility</p:attrName>
                                        </p:attrNameLst>
                                      </p:cBhvr>
                                      <p:to>
                                        <p:strVal val="visible"/>
                                      </p:to>
                                    </p:set>
                                    <p:anim calcmode="lin" valueType="num">
                                      <p:cBhvr additive="base">
                                        <p:cTn id="108" dur="500" fill="hold"/>
                                        <p:tgtEl>
                                          <p:spTgt spid="52"/>
                                        </p:tgtEl>
                                        <p:attrNameLst>
                                          <p:attrName>ppt_x</p:attrName>
                                        </p:attrNameLst>
                                      </p:cBhvr>
                                      <p:tavLst>
                                        <p:tav tm="0">
                                          <p:val>
                                            <p:strVal val="#ppt_x"/>
                                          </p:val>
                                        </p:tav>
                                        <p:tav tm="100000">
                                          <p:val>
                                            <p:strVal val="#ppt_x"/>
                                          </p:val>
                                        </p:tav>
                                      </p:tavLst>
                                    </p:anim>
                                    <p:anim calcmode="lin" valueType="num">
                                      <p:cBhvr additive="base">
                                        <p:cTn id="10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7"/>
                                        </p:tgtEl>
                                        <p:attrNameLst>
                                          <p:attrName>style.visibility</p:attrName>
                                        </p:attrNameLst>
                                      </p:cBhvr>
                                      <p:to>
                                        <p:strVal val="visible"/>
                                      </p:to>
                                    </p:set>
                                    <p:anim calcmode="lin" valueType="num">
                                      <p:cBhvr additive="base">
                                        <p:cTn id="114" dur="500" fill="hold"/>
                                        <p:tgtEl>
                                          <p:spTgt spid="47"/>
                                        </p:tgtEl>
                                        <p:attrNameLst>
                                          <p:attrName>ppt_x</p:attrName>
                                        </p:attrNameLst>
                                      </p:cBhvr>
                                      <p:tavLst>
                                        <p:tav tm="0">
                                          <p:val>
                                            <p:strVal val="#ppt_x"/>
                                          </p:val>
                                        </p:tav>
                                        <p:tav tm="100000">
                                          <p:val>
                                            <p:strVal val="#ppt_x"/>
                                          </p:val>
                                        </p:tav>
                                      </p:tavLst>
                                    </p:anim>
                                    <p:anim calcmode="lin" valueType="num">
                                      <p:cBhvr additive="base">
                                        <p:cTn id="11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61"/>
                                        </p:tgtEl>
                                        <p:attrNameLst>
                                          <p:attrName>style.visibility</p:attrName>
                                        </p:attrNameLst>
                                      </p:cBhvr>
                                      <p:to>
                                        <p:strVal val="visible"/>
                                      </p:to>
                                    </p:set>
                                    <p:anim calcmode="lin" valueType="num">
                                      <p:cBhvr additive="base">
                                        <p:cTn id="126" dur="500" fill="hold"/>
                                        <p:tgtEl>
                                          <p:spTgt spid="61"/>
                                        </p:tgtEl>
                                        <p:attrNameLst>
                                          <p:attrName>ppt_x</p:attrName>
                                        </p:attrNameLst>
                                      </p:cBhvr>
                                      <p:tavLst>
                                        <p:tav tm="0">
                                          <p:val>
                                            <p:strVal val="#ppt_x"/>
                                          </p:val>
                                        </p:tav>
                                        <p:tav tm="100000">
                                          <p:val>
                                            <p:strVal val="#ppt_x"/>
                                          </p:val>
                                        </p:tav>
                                      </p:tavLst>
                                    </p:anim>
                                    <p:anim calcmode="lin" valueType="num">
                                      <p:cBhvr additive="base">
                                        <p:cTn id="127"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63"/>
                                        </p:tgtEl>
                                        <p:attrNameLst>
                                          <p:attrName>style.visibility</p:attrName>
                                        </p:attrNameLst>
                                      </p:cBhvr>
                                      <p:to>
                                        <p:strVal val="visible"/>
                                      </p:to>
                                    </p:set>
                                    <p:anim calcmode="lin" valueType="num">
                                      <p:cBhvr additive="base">
                                        <p:cTn id="132" dur="500" fill="hold"/>
                                        <p:tgtEl>
                                          <p:spTgt spid="63"/>
                                        </p:tgtEl>
                                        <p:attrNameLst>
                                          <p:attrName>ppt_x</p:attrName>
                                        </p:attrNameLst>
                                      </p:cBhvr>
                                      <p:tavLst>
                                        <p:tav tm="0">
                                          <p:val>
                                            <p:strVal val="#ppt_x"/>
                                          </p:val>
                                        </p:tav>
                                        <p:tav tm="100000">
                                          <p:val>
                                            <p:strVal val="#ppt_x"/>
                                          </p:val>
                                        </p:tav>
                                      </p:tavLst>
                                    </p:anim>
                                    <p:anim calcmode="lin" valueType="num">
                                      <p:cBhvr additive="base">
                                        <p:cTn id="13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66"/>
                                        </p:tgtEl>
                                        <p:attrNameLst>
                                          <p:attrName>style.visibility</p:attrName>
                                        </p:attrNameLst>
                                      </p:cBhvr>
                                      <p:to>
                                        <p:strVal val="visible"/>
                                      </p:to>
                                    </p:set>
                                    <p:anim calcmode="lin" valueType="num">
                                      <p:cBhvr additive="base">
                                        <p:cTn id="138" dur="500" fill="hold"/>
                                        <p:tgtEl>
                                          <p:spTgt spid="66"/>
                                        </p:tgtEl>
                                        <p:attrNameLst>
                                          <p:attrName>ppt_x</p:attrName>
                                        </p:attrNameLst>
                                      </p:cBhvr>
                                      <p:tavLst>
                                        <p:tav tm="0">
                                          <p:val>
                                            <p:strVal val="#ppt_x"/>
                                          </p:val>
                                        </p:tav>
                                        <p:tav tm="100000">
                                          <p:val>
                                            <p:strVal val="#ppt_x"/>
                                          </p:val>
                                        </p:tav>
                                      </p:tavLst>
                                    </p:anim>
                                    <p:anim calcmode="lin" valueType="num">
                                      <p:cBhvr additive="base">
                                        <p:cTn id="139"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69"/>
                                        </p:tgtEl>
                                        <p:attrNameLst>
                                          <p:attrName>style.visibility</p:attrName>
                                        </p:attrNameLst>
                                      </p:cBhvr>
                                      <p:to>
                                        <p:strVal val="visible"/>
                                      </p:to>
                                    </p:set>
                                    <p:anim calcmode="lin" valueType="num">
                                      <p:cBhvr additive="base">
                                        <p:cTn id="144" dur="500" fill="hold"/>
                                        <p:tgtEl>
                                          <p:spTgt spid="69"/>
                                        </p:tgtEl>
                                        <p:attrNameLst>
                                          <p:attrName>ppt_x</p:attrName>
                                        </p:attrNameLst>
                                      </p:cBhvr>
                                      <p:tavLst>
                                        <p:tav tm="0">
                                          <p:val>
                                            <p:strVal val="#ppt_x"/>
                                          </p:val>
                                        </p:tav>
                                        <p:tav tm="100000">
                                          <p:val>
                                            <p:strVal val="#ppt_x"/>
                                          </p:val>
                                        </p:tav>
                                      </p:tavLst>
                                    </p:anim>
                                    <p:anim calcmode="lin" valueType="num">
                                      <p:cBhvr additive="base">
                                        <p:cTn id="14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0" grpId="0"/>
      <p:bldP spid="21" grpId="0" animBg="1"/>
      <p:bldP spid="22" grpId="0" animBg="1"/>
      <p:bldP spid="29" grpId="0"/>
      <p:bldP spid="33" grpId="0"/>
      <p:bldP spid="41" grpId="0" animBg="1"/>
      <p:bldP spid="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2628141" cy="461665"/>
          </a:xfrm>
          <a:prstGeom prst="rect">
            <a:avLst/>
          </a:prstGeom>
          <a:noFill/>
        </p:spPr>
        <p:txBody>
          <a:bodyPr wrap="square" rtlCol="0">
            <a:spAutoFit/>
          </a:bodyPr>
          <a:lstStyle/>
          <a:p>
            <a:r>
              <a:rPr lang="en-US" altLang="zh-CN" sz="2400" b="1" dirty="0">
                <a:solidFill>
                  <a:srgbClr val="4B7FB1"/>
                </a:solidFill>
              </a:rPr>
              <a:t>3.3 </a:t>
            </a:r>
            <a:r>
              <a:rPr lang="zh-CN" altLang="en-US" sz="2400" b="1" dirty="0">
                <a:solidFill>
                  <a:srgbClr val="4B7FB1"/>
                </a:solidFill>
              </a:rPr>
              <a:t>反向传播</a:t>
            </a:r>
            <a:r>
              <a:rPr lang="en-US" altLang="zh-CN" sz="2400" b="1" dirty="0">
                <a:solidFill>
                  <a:srgbClr val="4B7FB1"/>
                </a:solidFill>
              </a:rPr>
              <a:t>BP</a:t>
            </a:r>
            <a:endParaRPr lang="zh-CN" altLang="en-US" sz="2400" b="1" dirty="0">
              <a:solidFill>
                <a:srgbClr val="4B7FB1"/>
              </a:solidFill>
            </a:endParaRPr>
          </a:p>
        </p:txBody>
      </p:sp>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3" name="文本框 2">
            <a:extLst>
              <a:ext uri="{FF2B5EF4-FFF2-40B4-BE49-F238E27FC236}">
                <a16:creationId xmlns:a16="http://schemas.microsoft.com/office/drawing/2014/main" id="{79464422-C841-DF10-E802-CC5B548C524B}"/>
              </a:ext>
            </a:extLst>
          </p:cNvPr>
          <p:cNvSpPr txBox="1"/>
          <p:nvPr/>
        </p:nvSpPr>
        <p:spPr>
          <a:xfrm>
            <a:off x="139891" y="1231549"/>
            <a:ext cx="11737285" cy="646331"/>
          </a:xfrm>
          <a:prstGeom prst="rect">
            <a:avLst/>
          </a:prstGeom>
          <a:noFill/>
        </p:spPr>
        <p:txBody>
          <a:bodyPr wrap="square">
            <a:spAutoFit/>
          </a:bodyPr>
          <a:lstStyle/>
          <a:p>
            <a:r>
              <a:rPr lang="zh-CN" altLang="en-US" b="0" i="0" dirty="0">
                <a:solidFill>
                  <a:srgbClr val="0D0D0D"/>
                </a:solidFill>
                <a:effectLst/>
                <a:highlight>
                  <a:srgbClr val="FFFFFF"/>
                </a:highlight>
                <a:latin typeface="Söhne"/>
              </a:rPr>
              <a:t>反向传播（</a:t>
            </a:r>
            <a:r>
              <a:rPr lang="en-US" altLang="zh-CN" b="0" i="0" dirty="0">
                <a:solidFill>
                  <a:srgbClr val="0D0D0D"/>
                </a:solidFill>
                <a:effectLst/>
                <a:highlight>
                  <a:srgbClr val="FFFFFF"/>
                </a:highlight>
                <a:latin typeface="Söhne"/>
              </a:rPr>
              <a:t>Backpropagation</a:t>
            </a:r>
            <a:r>
              <a:rPr lang="zh-CN" altLang="en-US" b="0" i="0" dirty="0">
                <a:solidFill>
                  <a:srgbClr val="0D0D0D"/>
                </a:solidFill>
                <a:effectLst/>
                <a:highlight>
                  <a:srgbClr val="FFFFFF"/>
                </a:highlight>
                <a:latin typeface="Söhne"/>
              </a:rPr>
              <a:t>，简称</a:t>
            </a:r>
            <a:r>
              <a:rPr lang="en-US" altLang="zh-CN" b="0" i="0" dirty="0">
                <a:solidFill>
                  <a:srgbClr val="0D0D0D"/>
                </a:solidFill>
                <a:effectLst/>
                <a:highlight>
                  <a:srgbClr val="FFFFFF"/>
                </a:highlight>
                <a:latin typeface="Söhne"/>
              </a:rPr>
              <a:t>BP</a:t>
            </a:r>
            <a:r>
              <a:rPr lang="zh-CN" altLang="en-US" b="0" i="0" dirty="0">
                <a:solidFill>
                  <a:srgbClr val="0D0D0D"/>
                </a:solidFill>
                <a:effectLst/>
                <a:highlight>
                  <a:srgbClr val="FFFFFF"/>
                </a:highlight>
                <a:latin typeface="Söhne"/>
              </a:rPr>
              <a:t>）是一种用于训练人工神经网络的常用算法。在神经网络中，</a:t>
            </a:r>
            <a:r>
              <a:rPr lang="en-US" altLang="zh-CN" b="0" i="0" dirty="0">
                <a:solidFill>
                  <a:srgbClr val="0D0D0D"/>
                </a:solidFill>
                <a:effectLst/>
                <a:highlight>
                  <a:srgbClr val="FFFFFF"/>
                </a:highlight>
                <a:latin typeface="Söhne"/>
              </a:rPr>
              <a:t>BP</a:t>
            </a:r>
            <a:r>
              <a:rPr lang="zh-CN" altLang="en-US" b="0" i="0" dirty="0">
                <a:solidFill>
                  <a:srgbClr val="0D0D0D"/>
                </a:solidFill>
                <a:effectLst/>
                <a:highlight>
                  <a:srgbClr val="FFFFFF"/>
                </a:highlight>
                <a:latin typeface="Söhne"/>
              </a:rPr>
              <a:t>算法通过不断调整网络参数来最小化一个损失函数，使得网络的输出尽可能接近真实值。</a:t>
            </a:r>
            <a:endParaRPr lang="zh-CN" altLang="en-US" dirty="0"/>
          </a:p>
        </p:txBody>
      </p:sp>
      <p:sp>
        <p:nvSpPr>
          <p:cNvPr id="4" name="文本框 3">
            <a:extLst>
              <a:ext uri="{FF2B5EF4-FFF2-40B4-BE49-F238E27FC236}">
                <a16:creationId xmlns:a16="http://schemas.microsoft.com/office/drawing/2014/main" id="{F8B9B043-278C-A4C4-4E0C-FD9D355CD924}"/>
              </a:ext>
            </a:extLst>
          </p:cNvPr>
          <p:cNvSpPr txBox="1"/>
          <p:nvPr/>
        </p:nvSpPr>
        <p:spPr>
          <a:xfrm>
            <a:off x="139891" y="2355573"/>
            <a:ext cx="11615530" cy="646331"/>
          </a:xfrm>
          <a:prstGeom prst="rect">
            <a:avLst/>
          </a:prstGeom>
          <a:noFill/>
        </p:spPr>
        <p:txBody>
          <a:bodyPr wrap="square" rtlCol="0">
            <a:spAutoFit/>
          </a:bodyPr>
          <a:lstStyle/>
          <a:p>
            <a:r>
              <a:rPr lang="zh-CN" altLang="en-US" dirty="0"/>
              <a:t>主要思想：</a:t>
            </a:r>
            <a:r>
              <a:rPr lang="zh-CN" altLang="en-US" b="0" i="0" dirty="0">
                <a:solidFill>
                  <a:srgbClr val="0D0D0D"/>
                </a:solidFill>
                <a:effectLst/>
                <a:highlight>
                  <a:srgbClr val="FFFFFF"/>
                </a:highlight>
                <a:latin typeface="Söhne"/>
              </a:rPr>
              <a:t>通过计算损失函数对网络参数的偏导数，然后利用链式法则从</a:t>
            </a:r>
            <a:r>
              <a:rPr lang="zh-CN" altLang="en-US" b="0" i="0" dirty="0">
                <a:solidFill>
                  <a:srgbClr val="FF0000"/>
                </a:solidFill>
                <a:effectLst/>
                <a:highlight>
                  <a:srgbClr val="FFFFFF"/>
                </a:highlight>
                <a:latin typeface="Söhne"/>
              </a:rPr>
              <a:t>输出层向输入层逐层反向传播这些偏导数</a:t>
            </a:r>
            <a:r>
              <a:rPr lang="zh-CN" altLang="en-US" b="0" i="0" dirty="0">
                <a:solidFill>
                  <a:srgbClr val="0D0D0D"/>
                </a:solidFill>
                <a:effectLst/>
                <a:highlight>
                  <a:srgbClr val="FFFFFF"/>
                </a:highlight>
                <a:latin typeface="Söhne"/>
              </a:rPr>
              <a:t>，以</a:t>
            </a:r>
            <a:r>
              <a:rPr lang="zh-CN" altLang="en-US" b="0" i="0" dirty="0">
                <a:solidFill>
                  <a:srgbClr val="FF0000"/>
                </a:solidFill>
                <a:effectLst/>
                <a:highlight>
                  <a:srgbClr val="FFFFFF"/>
                </a:highlight>
                <a:latin typeface="Söhne"/>
              </a:rPr>
              <a:t>更新网络参数</a:t>
            </a:r>
            <a:r>
              <a:rPr lang="zh-CN" altLang="en-US" b="0" i="0" dirty="0">
                <a:solidFill>
                  <a:srgbClr val="0D0D0D"/>
                </a:solidFill>
                <a:effectLst/>
                <a:highlight>
                  <a:srgbClr val="FFFFFF"/>
                </a:highlight>
                <a:latin typeface="Söhne"/>
              </a:rPr>
              <a:t>。具体来说，</a:t>
            </a:r>
            <a:r>
              <a:rPr lang="en-US" altLang="zh-CN" b="0" i="0" dirty="0">
                <a:solidFill>
                  <a:srgbClr val="0D0D0D"/>
                </a:solidFill>
                <a:effectLst/>
                <a:highlight>
                  <a:srgbClr val="FFFFFF"/>
                </a:highlight>
                <a:latin typeface="Söhne"/>
              </a:rPr>
              <a:t>BP</a:t>
            </a:r>
            <a:r>
              <a:rPr lang="zh-CN" altLang="en-US" b="0" i="0" dirty="0">
                <a:solidFill>
                  <a:srgbClr val="0D0D0D"/>
                </a:solidFill>
                <a:effectLst/>
                <a:highlight>
                  <a:srgbClr val="FFFFFF"/>
                </a:highlight>
                <a:latin typeface="Söhne"/>
              </a:rPr>
              <a:t>算法包括两个主要步骤：</a:t>
            </a:r>
            <a:r>
              <a:rPr lang="zh-CN" altLang="en-US" b="0" i="0" dirty="0">
                <a:solidFill>
                  <a:srgbClr val="0D0D0D"/>
                </a:solidFill>
                <a:effectLst/>
                <a:highlight>
                  <a:srgbClr val="FFFF00"/>
                </a:highlight>
                <a:latin typeface="Söhne"/>
              </a:rPr>
              <a:t>前向传播</a:t>
            </a:r>
            <a:r>
              <a:rPr lang="zh-CN" altLang="en-US" b="0" i="0" dirty="0">
                <a:solidFill>
                  <a:srgbClr val="0D0D0D"/>
                </a:solidFill>
                <a:effectLst/>
                <a:highlight>
                  <a:srgbClr val="FFFFFF"/>
                </a:highlight>
                <a:latin typeface="Söhne"/>
              </a:rPr>
              <a:t>和</a:t>
            </a:r>
            <a:r>
              <a:rPr lang="zh-CN" altLang="en-US" b="0" i="0" dirty="0">
                <a:solidFill>
                  <a:srgbClr val="0D0D0D"/>
                </a:solidFill>
                <a:effectLst/>
                <a:highlight>
                  <a:srgbClr val="FFFF00"/>
                </a:highlight>
                <a:latin typeface="Söhne"/>
              </a:rPr>
              <a:t>反向传播</a:t>
            </a:r>
            <a:r>
              <a:rPr lang="zh-CN" altLang="en-US" b="0" i="0" dirty="0">
                <a:solidFill>
                  <a:srgbClr val="0D0D0D"/>
                </a:solidFill>
                <a:effectLst/>
                <a:highlight>
                  <a:srgbClr val="FFFFFF"/>
                </a:highlight>
                <a:latin typeface="Söhne"/>
              </a:rPr>
              <a:t>。</a:t>
            </a:r>
            <a:endParaRPr lang="zh-CN" altLang="en-US" dirty="0"/>
          </a:p>
        </p:txBody>
      </p:sp>
      <p:cxnSp>
        <p:nvCxnSpPr>
          <p:cNvPr id="7" name="直接箭头连接符 6">
            <a:extLst>
              <a:ext uri="{FF2B5EF4-FFF2-40B4-BE49-F238E27FC236}">
                <a16:creationId xmlns:a16="http://schemas.microsoft.com/office/drawing/2014/main" id="{4E22EB4D-3306-6E48-A372-2BCB2D1E8D01}"/>
              </a:ext>
            </a:extLst>
          </p:cNvPr>
          <p:cNvCxnSpPr>
            <a:cxnSpLocks/>
          </p:cNvCxnSpPr>
          <p:nvPr/>
        </p:nvCxnSpPr>
        <p:spPr>
          <a:xfrm flipV="1">
            <a:off x="9541565" y="2678738"/>
            <a:ext cx="0" cy="117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D5AB476B-AB62-3348-708A-63EA62EE6F49}"/>
              </a:ext>
            </a:extLst>
          </p:cNvPr>
          <p:cNvPicPr>
            <a:picLocks noChangeAspect="1"/>
          </p:cNvPicPr>
          <p:nvPr/>
        </p:nvPicPr>
        <p:blipFill>
          <a:blip r:embed="rId3"/>
          <a:stretch>
            <a:fillRect/>
          </a:stretch>
        </p:blipFill>
        <p:spPr>
          <a:xfrm>
            <a:off x="7853467" y="3960887"/>
            <a:ext cx="4023709" cy="579170"/>
          </a:xfrm>
          <a:prstGeom prst="rect">
            <a:avLst/>
          </a:prstGeom>
        </p:spPr>
      </p:pic>
      <p:grpSp>
        <p:nvGrpSpPr>
          <p:cNvPr id="26" name="组合 25">
            <a:extLst>
              <a:ext uri="{FF2B5EF4-FFF2-40B4-BE49-F238E27FC236}">
                <a16:creationId xmlns:a16="http://schemas.microsoft.com/office/drawing/2014/main" id="{3FC59CA3-2437-8EDB-DF6A-BCCF9D87B30E}"/>
              </a:ext>
            </a:extLst>
          </p:cNvPr>
          <p:cNvGrpSpPr/>
          <p:nvPr/>
        </p:nvGrpSpPr>
        <p:grpSpPr>
          <a:xfrm>
            <a:off x="8221171" y="4400227"/>
            <a:ext cx="1968840" cy="549000"/>
            <a:chOff x="8129551" y="4422913"/>
            <a:chExt cx="1968840" cy="549000"/>
          </a:xfrm>
        </p:grpSpPr>
        <mc:AlternateContent xmlns:mc="http://schemas.openxmlformats.org/markup-compatibility/2006">
          <mc:Choice xmlns:p14="http://schemas.microsoft.com/office/powerpoint/2010/main" Requires="p14">
            <p:contentPart p14:bwMode="auto" r:id="rId4">
              <p14:nvContentPartPr>
                <p14:cNvPr id="23" name="墨迹 22">
                  <a:extLst>
                    <a:ext uri="{FF2B5EF4-FFF2-40B4-BE49-F238E27FC236}">
                      <a16:creationId xmlns:a16="http://schemas.microsoft.com/office/drawing/2014/main" id="{A6606709-7E5F-685A-3E5F-3730C90B9504}"/>
                    </a:ext>
                  </a:extLst>
                </p14:cNvPr>
                <p14:cNvContentPartPr/>
                <p14:nvPr/>
              </p14:nvContentPartPr>
              <p14:xfrm>
                <a:off x="8129551" y="4422913"/>
                <a:ext cx="1968840" cy="549000"/>
              </p14:xfrm>
            </p:contentPart>
          </mc:Choice>
          <mc:Fallback>
            <p:pic>
              <p:nvPicPr>
                <p:cNvPr id="23" name="墨迹 22">
                  <a:extLst>
                    <a:ext uri="{FF2B5EF4-FFF2-40B4-BE49-F238E27FC236}">
                      <a16:creationId xmlns:a16="http://schemas.microsoft.com/office/drawing/2014/main" id="{A6606709-7E5F-685A-3E5F-3730C90B9504}"/>
                    </a:ext>
                  </a:extLst>
                </p:cNvPr>
                <p:cNvPicPr/>
                <p:nvPr/>
              </p:nvPicPr>
              <p:blipFill>
                <a:blip r:embed="rId5"/>
                <a:stretch>
                  <a:fillRect/>
                </a:stretch>
              </p:blipFill>
              <p:spPr>
                <a:xfrm>
                  <a:off x="8120911" y="4413913"/>
                  <a:ext cx="198648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5" name="墨迹 24">
                  <a:extLst>
                    <a:ext uri="{FF2B5EF4-FFF2-40B4-BE49-F238E27FC236}">
                      <a16:creationId xmlns:a16="http://schemas.microsoft.com/office/drawing/2014/main" id="{4A1A5771-BAFC-456F-54DA-DD7DFDCFC758}"/>
                    </a:ext>
                  </a:extLst>
                </p14:cNvPr>
                <p14:cNvContentPartPr/>
                <p14:nvPr/>
              </p14:nvContentPartPr>
              <p14:xfrm>
                <a:off x="8139991" y="4426873"/>
                <a:ext cx="162360" cy="25920"/>
              </p14:xfrm>
            </p:contentPart>
          </mc:Choice>
          <mc:Fallback>
            <p:pic>
              <p:nvPicPr>
                <p:cNvPr id="25" name="墨迹 24">
                  <a:extLst>
                    <a:ext uri="{FF2B5EF4-FFF2-40B4-BE49-F238E27FC236}">
                      <a16:creationId xmlns:a16="http://schemas.microsoft.com/office/drawing/2014/main" id="{4A1A5771-BAFC-456F-54DA-DD7DFDCFC758}"/>
                    </a:ext>
                  </a:extLst>
                </p:cNvPr>
                <p:cNvPicPr/>
                <p:nvPr/>
              </p:nvPicPr>
              <p:blipFill>
                <a:blip r:embed="rId7"/>
                <a:stretch>
                  <a:fillRect/>
                </a:stretch>
              </p:blipFill>
              <p:spPr>
                <a:xfrm>
                  <a:off x="8130991" y="4417873"/>
                  <a:ext cx="180000" cy="43560"/>
                </a:xfrm>
                <a:prstGeom prst="rect">
                  <a:avLst/>
                </a:prstGeom>
              </p:spPr>
            </p:pic>
          </mc:Fallback>
        </mc:AlternateContent>
      </p:grpSp>
      <p:sp>
        <p:nvSpPr>
          <p:cNvPr id="27" name="文本框 26">
            <a:extLst>
              <a:ext uri="{FF2B5EF4-FFF2-40B4-BE49-F238E27FC236}">
                <a16:creationId xmlns:a16="http://schemas.microsoft.com/office/drawing/2014/main" id="{052C6868-7F14-083E-9E7E-C1240FB6CFFB}"/>
              </a:ext>
            </a:extLst>
          </p:cNvPr>
          <p:cNvSpPr txBox="1"/>
          <p:nvPr/>
        </p:nvSpPr>
        <p:spPr>
          <a:xfrm>
            <a:off x="8221171" y="4919347"/>
            <a:ext cx="2969230" cy="369332"/>
          </a:xfrm>
          <a:prstGeom prst="rect">
            <a:avLst/>
          </a:prstGeom>
          <a:noFill/>
        </p:spPr>
        <p:txBody>
          <a:bodyPr wrap="square" rtlCol="0">
            <a:spAutoFit/>
          </a:bodyPr>
          <a:lstStyle/>
          <a:p>
            <a:r>
              <a:rPr lang="zh-CN" altLang="en-US" dirty="0">
                <a:solidFill>
                  <a:srgbClr val="00B050"/>
                </a:solidFill>
              </a:rPr>
              <a:t>递推关系式逐步向前传播</a:t>
            </a:r>
          </a:p>
        </p:txBody>
      </p:sp>
      <p:sp>
        <p:nvSpPr>
          <p:cNvPr id="28" name="矩形 27">
            <a:extLst>
              <a:ext uri="{FF2B5EF4-FFF2-40B4-BE49-F238E27FC236}">
                <a16:creationId xmlns:a16="http://schemas.microsoft.com/office/drawing/2014/main" id="{84A5F9F3-A7C4-E343-9C54-92FB8249F2D8}"/>
              </a:ext>
            </a:extLst>
          </p:cNvPr>
          <p:cNvSpPr/>
          <p:nvPr/>
        </p:nvSpPr>
        <p:spPr>
          <a:xfrm>
            <a:off x="7874855" y="3960887"/>
            <a:ext cx="545098" cy="439340"/>
          </a:xfrm>
          <a:prstGeom prst="rect">
            <a:avLst/>
          </a:prstGeom>
          <a:noFill/>
          <a:ln w="6350">
            <a:solidFill>
              <a:srgbClr val="FFC000"/>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47BD239-F699-2892-9C07-0D86CD5C7A97}"/>
              </a:ext>
            </a:extLst>
          </p:cNvPr>
          <p:cNvSpPr/>
          <p:nvPr/>
        </p:nvSpPr>
        <p:spPr>
          <a:xfrm>
            <a:off x="9876015" y="3960887"/>
            <a:ext cx="545098" cy="439340"/>
          </a:xfrm>
          <a:prstGeom prst="rect">
            <a:avLst/>
          </a:prstGeom>
          <a:noFill/>
          <a:ln w="6350">
            <a:solidFill>
              <a:srgbClr val="FFC000"/>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4CC09A09-2196-73E8-F47B-6B5F935E52E1}"/>
              </a:ext>
            </a:extLst>
          </p:cNvPr>
          <p:cNvSpPr txBox="1"/>
          <p:nvPr/>
        </p:nvSpPr>
        <p:spPr>
          <a:xfrm>
            <a:off x="6461887" y="5667969"/>
            <a:ext cx="5730113" cy="369332"/>
          </a:xfrm>
          <a:prstGeom prst="rect">
            <a:avLst/>
          </a:prstGeom>
          <a:noFill/>
        </p:spPr>
        <p:txBody>
          <a:bodyPr wrap="square" rtlCol="0">
            <a:spAutoFit/>
          </a:bodyPr>
          <a:lstStyle/>
          <a:p>
            <a:r>
              <a:rPr lang="zh-CN" altLang="en-US" dirty="0">
                <a:solidFill>
                  <a:srgbClr val="FF0000"/>
                </a:solidFill>
              </a:rPr>
              <a:t>我知道你很急！但你先别急！这个关系式后面会推导</a:t>
            </a:r>
          </a:p>
        </p:txBody>
      </p:sp>
      <p:sp>
        <p:nvSpPr>
          <p:cNvPr id="34" name="文本框 33">
            <a:extLst>
              <a:ext uri="{FF2B5EF4-FFF2-40B4-BE49-F238E27FC236}">
                <a16:creationId xmlns:a16="http://schemas.microsoft.com/office/drawing/2014/main" id="{E9D0F743-F970-D4AE-DF42-DCE6DDE417CD}"/>
              </a:ext>
            </a:extLst>
          </p:cNvPr>
          <p:cNvSpPr txBox="1"/>
          <p:nvPr/>
        </p:nvSpPr>
        <p:spPr>
          <a:xfrm>
            <a:off x="8373058" y="4561178"/>
            <a:ext cx="2185549" cy="276999"/>
          </a:xfrm>
          <a:prstGeom prst="rect">
            <a:avLst/>
          </a:prstGeom>
          <a:noFill/>
        </p:spPr>
        <p:txBody>
          <a:bodyPr wrap="square" rtlCol="0">
            <a:spAutoFit/>
          </a:bodyPr>
          <a:lstStyle/>
          <a:p>
            <a:r>
              <a:rPr lang="zh-CN" altLang="en-US" sz="1200" dirty="0">
                <a:solidFill>
                  <a:schemeClr val="accent2"/>
                </a:solidFill>
              </a:rPr>
              <a:t>反向传播的层之间传播的纽带</a:t>
            </a:r>
          </a:p>
        </p:txBody>
      </p:sp>
      <p:grpSp>
        <p:nvGrpSpPr>
          <p:cNvPr id="62" name="组合 61">
            <a:extLst>
              <a:ext uri="{FF2B5EF4-FFF2-40B4-BE49-F238E27FC236}">
                <a16:creationId xmlns:a16="http://schemas.microsoft.com/office/drawing/2014/main" id="{C906A7E6-E3D1-9FCD-E79B-5556C48E69F8}"/>
              </a:ext>
            </a:extLst>
          </p:cNvPr>
          <p:cNvGrpSpPr/>
          <p:nvPr/>
        </p:nvGrpSpPr>
        <p:grpSpPr>
          <a:xfrm>
            <a:off x="6549871" y="4253713"/>
            <a:ext cx="1312560" cy="1161720"/>
            <a:chOff x="6549871" y="4253713"/>
            <a:chExt cx="1312560" cy="1161720"/>
          </a:xfrm>
        </p:grpSpPr>
        <mc:AlternateContent xmlns:mc="http://schemas.openxmlformats.org/markup-compatibility/2006">
          <mc:Choice xmlns:p14="http://schemas.microsoft.com/office/powerpoint/2010/main" Requires="p14">
            <p:contentPart p14:bwMode="auto" r:id="rId8">
              <p14:nvContentPartPr>
                <p14:cNvPr id="42" name="墨迹 41">
                  <a:extLst>
                    <a:ext uri="{FF2B5EF4-FFF2-40B4-BE49-F238E27FC236}">
                      <a16:creationId xmlns:a16="http://schemas.microsoft.com/office/drawing/2014/main" id="{2038335A-9F56-C437-8F9D-8BAD36E5093D}"/>
                    </a:ext>
                  </a:extLst>
                </p14:cNvPr>
                <p14:cNvContentPartPr/>
                <p14:nvPr/>
              </p14:nvContentPartPr>
              <p14:xfrm>
                <a:off x="6599191" y="4839073"/>
                <a:ext cx="178200" cy="231840"/>
              </p14:xfrm>
            </p:contentPart>
          </mc:Choice>
          <mc:Fallback>
            <p:pic>
              <p:nvPicPr>
                <p:cNvPr id="42" name="墨迹 41">
                  <a:extLst>
                    <a:ext uri="{FF2B5EF4-FFF2-40B4-BE49-F238E27FC236}">
                      <a16:creationId xmlns:a16="http://schemas.microsoft.com/office/drawing/2014/main" id="{2038335A-9F56-C437-8F9D-8BAD36E5093D}"/>
                    </a:ext>
                  </a:extLst>
                </p:cNvPr>
                <p:cNvPicPr/>
                <p:nvPr/>
              </p:nvPicPr>
              <p:blipFill>
                <a:blip r:embed="rId9"/>
                <a:stretch>
                  <a:fillRect/>
                </a:stretch>
              </p:blipFill>
              <p:spPr>
                <a:xfrm>
                  <a:off x="6590551" y="4830433"/>
                  <a:ext cx="1958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3" name="墨迹 42">
                  <a:extLst>
                    <a:ext uri="{FF2B5EF4-FFF2-40B4-BE49-F238E27FC236}">
                      <a16:creationId xmlns:a16="http://schemas.microsoft.com/office/drawing/2014/main" id="{5DC3E2B3-5E71-93D5-356C-1B80FA642D50}"/>
                    </a:ext>
                  </a:extLst>
                </p14:cNvPr>
                <p14:cNvContentPartPr/>
                <p14:nvPr/>
              </p14:nvContentPartPr>
              <p14:xfrm>
                <a:off x="6831751" y="4770673"/>
                <a:ext cx="84600" cy="260640"/>
              </p14:xfrm>
            </p:contentPart>
          </mc:Choice>
          <mc:Fallback>
            <p:pic>
              <p:nvPicPr>
                <p:cNvPr id="43" name="墨迹 42">
                  <a:extLst>
                    <a:ext uri="{FF2B5EF4-FFF2-40B4-BE49-F238E27FC236}">
                      <a16:creationId xmlns:a16="http://schemas.microsoft.com/office/drawing/2014/main" id="{5DC3E2B3-5E71-93D5-356C-1B80FA642D50}"/>
                    </a:ext>
                  </a:extLst>
                </p:cNvPr>
                <p:cNvPicPr/>
                <p:nvPr/>
              </p:nvPicPr>
              <p:blipFill>
                <a:blip r:embed="rId11"/>
                <a:stretch>
                  <a:fillRect/>
                </a:stretch>
              </p:blipFill>
              <p:spPr>
                <a:xfrm>
                  <a:off x="6823111" y="4762033"/>
                  <a:ext cx="1022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4" name="墨迹 43">
                  <a:extLst>
                    <a:ext uri="{FF2B5EF4-FFF2-40B4-BE49-F238E27FC236}">
                      <a16:creationId xmlns:a16="http://schemas.microsoft.com/office/drawing/2014/main" id="{1D4778D2-04AE-6606-4C42-501E541CB82E}"/>
                    </a:ext>
                  </a:extLst>
                </p14:cNvPr>
                <p14:cNvContentPartPr/>
                <p14:nvPr/>
              </p14:nvContentPartPr>
              <p14:xfrm>
                <a:off x="6549871" y="5118433"/>
                <a:ext cx="483840" cy="360"/>
              </p14:xfrm>
            </p:contentPart>
          </mc:Choice>
          <mc:Fallback>
            <p:pic>
              <p:nvPicPr>
                <p:cNvPr id="44" name="墨迹 43">
                  <a:extLst>
                    <a:ext uri="{FF2B5EF4-FFF2-40B4-BE49-F238E27FC236}">
                      <a16:creationId xmlns:a16="http://schemas.microsoft.com/office/drawing/2014/main" id="{1D4778D2-04AE-6606-4C42-501E541CB82E}"/>
                    </a:ext>
                  </a:extLst>
                </p:cNvPr>
                <p:cNvPicPr/>
                <p:nvPr/>
              </p:nvPicPr>
              <p:blipFill>
                <a:blip r:embed="rId13"/>
                <a:stretch>
                  <a:fillRect/>
                </a:stretch>
              </p:blipFill>
              <p:spPr>
                <a:xfrm>
                  <a:off x="6541231" y="5109433"/>
                  <a:ext cx="501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6" name="墨迹 45">
                  <a:extLst>
                    <a:ext uri="{FF2B5EF4-FFF2-40B4-BE49-F238E27FC236}">
                      <a16:creationId xmlns:a16="http://schemas.microsoft.com/office/drawing/2014/main" id="{995934BA-305B-996C-3D6B-4580A7645B62}"/>
                    </a:ext>
                  </a:extLst>
                </p14:cNvPr>
                <p14:cNvContentPartPr/>
                <p14:nvPr/>
              </p14:nvContentPartPr>
              <p14:xfrm>
                <a:off x="6718351" y="5197633"/>
                <a:ext cx="156240" cy="211680"/>
              </p14:xfrm>
            </p:contentPart>
          </mc:Choice>
          <mc:Fallback>
            <p:pic>
              <p:nvPicPr>
                <p:cNvPr id="46" name="墨迹 45">
                  <a:extLst>
                    <a:ext uri="{FF2B5EF4-FFF2-40B4-BE49-F238E27FC236}">
                      <a16:creationId xmlns:a16="http://schemas.microsoft.com/office/drawing/2014/main" id="{995934BA-305B-996C-3D6B-4580A7645B62}"/>
                    </a:ext>
                  </a:extLst>
                </p:cNvPr>
                <p:cNvPicPr/>
                <p:nvPr/>
              </p:nvPicPr>
              <p:blipFill>
                <a:blip r:embed="rId15"/>
                <a:stretch>
                  <a:fillRect/>
                </a:stretch>
              </p:blipFill>
              <p:spPr>
                <a:xfrm>
                  <a:off x="6709711" y="5188993"/>
                  <a:ext cx="1738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8" name="墨迹 47">
                  <a:extLst>
                    <a:ext uri="{FF2B5EF4-FFF2-40B4-BE49-F238E27FC236}">
                      <a16:creationId xmlns:a16="http://schemas.microsoft.com/office/drawing/2014/main" id="{9A66D14C-29F4-E4BB-0CD9-D614977F6BB7}"/>
                    </a:ext>
                  </a:extLst>
                </p14:cNvPr>
                <p14:cNvContentPartPr/>
                <p14:nvPr/>
              </p14:nvContentPartPr>
              <p14:xfrm>
                <a:off x="6907711" y="5197633"/>
                <a:ext cx="119880" cy="217800"/>
              </p14:xfrm>
            </p:contentPart>
          </mc:Choice>
          <mc:Fallback>
            <p:pic>
              <p:nvPicPr>
                <p:cNvPr id="48" name="墨迹 47">
                  <a:extLst>
                    <a:ext uri="{FF2B5EF4-FFF2-40B4-BE49-F238E27FC236}">
                      <a16:creationId xmlns:a16="http://schemas.microsoft.com/office/drawing/2014/main" id="{9A66D14C-29F4-E4BB-0CD9-D614977F6BB7}"/>
                    </a:ext>
                  </a:extLst>
                </p:cNvPr>
                <p:cNvPicPr/>
                <p:nvPr/>
              </p:nvPicPr>
              <p:blipFill>
                <a:blip r:embed="rId17"/>
                <a:stretch>
                  <a:fillRect/>
                </a:stretch>
              </p:blipFill>
              <p:spPr>
                <a:xfrm>
                  <a:off x="6899071" y="5188633"/>
                  <a:ext cx="1375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0" name="墨迹 49">
                  <a:extLst>
                    <a:ext uri="{FF2B5EF4-FFF2-40B4-BE49-F238E27FC236}">
                      <a16:creationId xmlns:a16="http://schemas.microsoft.com/office/drawing/2014/main" id="{897B0B9B-24E7-BAF6-2585-73390D3C0C63}"/>
                    </a:ext>
                  </a:extLst>
                </p14:cNvPr>
                <p14:cNvContentPartPr/>
                <p14:nvPr/>
              </p14:nvContentPartPr>
              <p14:xfrm>
                <a:off x="6937231" y="5267113"/>
                <a:ext cx="153360" cy="56520"/>
              </p14:xfrm>
            </p:contentPart>
          </mc:Choice>
          <mc:Fallback>
            <p:pic>
              <p:nvPicPr>
                <p:cNvPr id="50" name="墨迹 49">
                  <a:extLst>
                    <a:ext uri="{FF2B5EF4-FFF2-40B4-BE49-F238E27FC236}">
                      <a16:creationId xmlns:a16="http://schemas.microsoft.com/office/drawing/2014/main" id="{897B0B9B-24E7-BAF6-2585-73390D3C0C63}"/>
                    </a:ext>
                  </a:extLst>
                </p:cNvPr>
                <p:cNvPicPr/>
                <p:nvPr/>
              </p:nvPicPr>
              <p:blipFill>
                <a:blip r:embed="rId19"/>
                <a:stretch>
                  <a:fillRect/>
                </a:stretch>
              </p:blipFill>
              <p:spPr>
                <a:xfrm>
                  <a:off x="6928591" y="5258473"/>
                  <a:ext cx="1710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1" name="墨迹 50">
                  <a:extLst>
                    <a:ext uri="{FF2B5EF4-FFF2-40B4-BE49-F238E27FC236}">
                      <a16:creationId xmlns:a16="http://schemas.microsoft.com/office/drawing/2014/main" id="{2B54CE7F-3C9B-A1B7-B342-C823E52DE766}"/>
                    </a:ext>
                  </a:extLst>
                </p14:cNvPr>
                <p14:cNvContentPartPr/>
                <p14:nvPr/>
              </p14:nvContentPartPr>
              <p14:xfrm>
                <a:off x="6947311" y="5386993"/>
                <a:ext cx="88200" cy="20880"/>
              </p14:xfrm>
            </p:contentPart>
          </mc:Choice>
          <mc:Fallback>
            <p:pic>
              <p:nvPicPr>
                <p:cNvPr id="51" name="墨迹 50">
                  <a:extLst>
                    <a:ext uri="{FF2B5EF4-FFF2-40B4-BE49-F238E27FC236}">
                      <a16:creationId xmlns:a16="http://schemas.microsoft.com/office/drawing/2014/main" id="{2B54CE7F-3C9B-A1B7-B342-C823E52DE766}"/>
                    </a:ext>
                  </a:extLst>
                </p:cNvPr>
                <p:cNvPicPr/>
                <p:nvPr/>
              </p:nvPicPr>
              <p:blipFill>
                <a:blip r:embed="rId21"/>
                <a:stretch>
                  <a:fillRect/>
                </a:stretch>
              </p:blipFill>
              <p:spPr>
                <a:xfrm>
                  <a:off x="6938311" y="5377993"/>
                  <a:ext cx="1058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9" name="墨迹 58">
                  <a:extLst>
                    <a:ext uri="{FF2B5EF4-FFF2-40B4-BE49-F238E27FC236}">
                      <a16:creationId xmlns:a16="http://schemas.microsoft.com/office/drawing/2014/main" id="{11191DA5-4C86-26B6-7D77-C444AC928FE1}"/>
                    </a:ext>
                  </a:extLst>
                </p14:cNvPr>
                <p14:cNvContentPartPr/>
                <p14:nvPr/>
              </p14:nvContentPartPr>
              <p14:xfrm>
                <a:off x="7128391" y="4253713"/>
                <a:ext cx="734040" cy="816840"/>
              </p14:xfrm>
            </p:contentPart>
          </mc:Choice>
          <mc:Fallback>
            <p:pic>
              <p:nvPicPr>
                <p:cNvPr id="59" name="墨迹 58">
                  <a:extLst>
                    <a:ext uri="{FF2B5EF4-FFF2-40B4-BE49-F238E27FC236}">
                      <a16:creationId xmlns:a16="http://schemas.microsoft.com/office/drawing/2014/main" id="{11191DA5-4C86-26B6-7D77-C444AC928FE1}"/>
                    </a:ext>
                  </a:extLst>
                </p:cNvPr>
                <p:cNvPicPr/>
                <p:nvPr/>
              </p:nvPicPr>
              <p:blipFill>
                <a:blip r:embed="rId23"/>
                <a:stretch>
                  <a:fillRect/>
                </a:stretch>
              </p:blipFill>
              <p:spPr>
                <a:xfrm>
                  <a:off x="7119391" y="4245073"/>
                  <a:ext cx="751680" cy="834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0" name="墨迹 59">
                  <a:extLst>
                    <a:ext uri="{FF2B5EF4-FFF2-40B4-BE49-F238E27FC236}">
                      <a16:creationId xmlns:a16="http://schemas.microsoft.com/office/drawing/2014/main" id="{64199244-EA7E-90D4-3CCF-8109157D7689}"/>
                    </a:ext>
                  </a:extLst>
                </p14:cNvPr>
                <p14:cNvContentPartPr/>
                <p14:nvPr/>
              </p14:nvContentPartPr>
              <p14:xfrm>
                <a:off x="7056391" y="4989193"/>
                <a:ext cx="199800" cy="151920"/>
              </p14:xfrm>
            </p:contentPart>
          </mc:Choice>
          <mc:Fallback>
            <p:pic>
              <p:nvPicPr>
                <p:cNvPr id="60" name="墨迹 59">
                  <a:extLst>
                    <a:ext uri="{FF2B5EF4-FFF2-40B4-BE49-F238E27FC236}">
                      <a16:creationId xmlns:a16="http://schemas.microsoft.com/office/drawing/2014/main" id="{64199244-EA7E-90D4-3CCF-8109157D7689}"/>
                    </a:ext>
                  </a:extLst>
                </p:cNvPr>
                <p:cNvPicPr/>
                <p:nvPr/>
              </p:nvPicPr>
              <p:blipFill>
                <a:blip r:embed="rId25"/>
                <a:stretch>
                  <a:fillRect/>
                </a:stretch>
              </p:blipFill>
              <p:spPr>
                <a:xfrm>
                  <a:off x="7047391" y="4980193"/>
                  <a:ext cx="217440" cy="169560"/>
                </a:xfrm>
                <a:prstGeom prst="rect">
                  <a:avLst/>
                </a:prstGeom>
              </p:spPr>
            </p:pic>
          </mc:Fallback>
        </mc:AlternateContent>
      </p:grpSp>
      <p:cxnSp>
        <p:nvCxnSpPr>
          <p:cNvPr id="68" name="直接箭头连接符 67">
            <a:extLst>
              <a:ext uri="{FF2B5EF4-FFF2-40B4-BE49-F238E27FC236}">
                <a16:creationId xmlns:a16="http://schemas.microsoft.com/office/drawing/2014/main" id="{D2C9EFB2-6603-7661-B4E4-6BE8E9679CD4}"/>
              </a:ext>
            </a:extLst>
          </p:cNvPr>
          <p:cNvCxnSpPr/>
          <p:nvPr/>
        </p:nvCxnSpPr>
        <p:spPr>
          <a:xfrm>
            <a:off x="983974" y="3001904"/>
            <a:ext cx="0" cy="705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BCE158A6-31FF-FAD7-C1A0-FA18B9A89FC6}"/>
              </a:ext>
            </a:extLst>
          </p:cNvPr>
          <p:cNvGrpSpPr/>
          <p:nvPr/>
        </p:nvGrpSpPr>
        <p:grpSpPr>
          <a:xfrm>
            <a:off x="198751" y="3805873"/>
            <a:ext cx="2128320" cy="527760"/>
            <a:chOff x="198751" y="3805873"/>
            <a:chExt cx="2128320" cy="527760"/>
          </a:xfrm>
        </p:grpSpPr>
        <mc:AlternateContent xmlns:mc="http://schemas.openxmlformats.org/markup-compatibility/2006">
          <mc:Choice xmlns:p14="http://schemas.microsoft.com/office/powerpoint/2010/main" Requires="p14">
            <p:contentPart p14:bwMode="auto" r:id="rId26">
              <p14:nvContentPartPr>
                <p14:cNvPr id="70" name="墨迹 69">
                  <a:extLst>
                    <a:ext uri="{FF2B5EF4-FFF2-40B4-BE49-F238E27FC236}">
                      <a16:creationId xmlns:a16="http://schemas.microsoft.com/office/drawing/2014/main" id="{A22DBF50-002F-4428-9DAA-4D2BAAF70741}"/>
                    </a:ext>
                  </a:extLst>
                </p14:cNvPr>
                <p14:cNvContentPartPr/>
                <p14:nvPr/>
              </p14:nvContentPartPr>
              <p14:xfrm>
                <a:off x="198751" y="3945913"/>
                <a:ext cx="200880" cy="199080"/>
              </p14:xfrm>
            </p:contentPart>
          </mc:Choice>
          <mc:Fallback>
            <p:pic>
              <p:nvPicPr>
                <p:cNvPr id="70" name="墨迹 69">
                  <a:extLst>
                    <a:ext uri="{FF2B5EF4-FFF2-40B4-BE49-F238E27FC236}">
                      <a16:creationId xmlns:a16="http://schemas.microsoft.com/office/drawing/2014/main" id="{A22DBF50-002F-4428-9DAA-4D2BAAF70741}"/>
                    </a:ext>
                  </a:extLst>
                </p:cNvPr>
                <p:cNvPicPr/>
                <p:nvPr/>
              </p:nvPicPr>
              <p:blipFill>
                <a:blip r:embed="rId27"/>
                <a:stretch>
                  <a:fillRect/>
                </a:stretch>
              </p:blipFill>
              <p:spPr>
                <a:xfrm>
                  <a:off x="189751" y="3936913"/>
                  <a:ext cx="2185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1" name="墨迹 70">
                  <a:extLst>
                    <a:ext uri="{FF2B5EF4-FFF2-40B4-BE49-F238E27FC236}">
                      <a16:creationId xmlns:a16="http://schemas.microsoft.com/office/drawing/2014/main" id="{0DBB07DB-1C6B-472A-C8DB-753DB21350E4}"/>
                    </a:ext>
                  </a:extLst>
                </p14:cNvPr>
                <p14:cNvContentPartPr/>
                <p14:nvPr/>
              </p14:nvContentPartPr>
              <p14:xfrm>
                <a:off x="526711" y="3975433"/>
                <a:ext cx="47880" cy="30600"/>
              </p14:xfrm>
            </p:contentPart>
          </mc:Choice>
          <mc:Fallback>
            <p:pic>
              <p:nvPicPr>
                <p:cNvPr id="71" name="墨迹 70">
                  <a:extLst>
                    <a:ext uri="{FF2B5EF4-FFF2-40B4-BE49-F238E27FC236}">
                      <a16:creationId xmlns:a16="http://schemas.microsoft.com/office/drawing/2014/main" id="{0DBB07DB-1C6B-472A-C8DB-753DB21350E4}"/>
                    </a:ext>
                  </a:extLst>
                </p:cNvPr>
                <p:cNvPicPr/>
                <p:nvPr/>
              </p:nvPicPr>
              <p:blipFill>
                <a:blip r:embed="rId29"/>
                <a:stretch>
                  <a:fillRect/>
                </a:stretch>
              </p:blipFill>
              <p:spPr>
                <a:xfrm>
                  <a:off x="518071" y="3966433"/>
                  <a:ext cx="65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2" name="墨迹 71">
                  <a:extLst>
                    <a:ext uri="{FF2B5EF4-FFF2-40B4-BE49-F238E27FC236}">
                      <a16:creationId xmlns:a16="http://schemas.microsoft.com/office/drawing/2014/main" id="{232491A7-4A2B-DE47-AE8D-98786EE2FCEC}"/>
                    </a:ext>
                  </a:extLst>
                </p14:cNvPr>
                <p14:cNvContentPartPr/>
                <p14:nvPr/>
              </p14:nvContentPartPr>
              <p14:xfrm>
                <a:off x="526711" y="4055353"/>
                <a:ext cx="45360" cy="42480"/>
              </p14:xfrm>
            </p:contentPart>
          </mc:Choice>
          <mc:Fallback>
            <p:pic>
              <p:nvPicPr>
                <p:cNvPr id="72" name="墨迹 71">
                  <a:extLst>
                    <a:ext uri="{FF2B5EF4-FFF2-40B4-BE49-F238E27FC236}">
                      <a16:creationId xmlns:a16="http://schemas.microsoft.com/office/drawing/2014/main" id="{232491A7-4A2B-DE47-AE8D-98786EE2FCEC}"/>
                    </a:ext>
                  </a:extLst>
                </p:cNvPr>
                <p:cNvPicPr/>
                <p:nvPr/>
              </p:nvPicPr>
              <p:blipFill>
                <a:blip r:embed="rId31"/>
                <a:stretch>
                  <a:fillRect/>
                </a:stretch>
              </p:blipFill>
              <p:spPr>
                <a:xfrm>
                  <a:off x="518071" y="4046353"/>
                  <a:ext cx="630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3" name="墨迹 72">
                  <a:extLst>
                    <a:ext uri="{FF2B5EF4-FFF2-40B4-BE49-F238E27FC236}">
                      <a16:creationId xmlns:a16="http://schemas.microsoft.com/office/drawing/2014/main" id="{1EE31EB8-9F8A-2C9E-9EEF-F65775ED1F6F}"/>
                    </a:ext>
                  </a:extLst>
                </p14:cNvPr>
                <p14:cNvContentPartPr/>
                <p14:nvPr/>
              </p14:nvContentPartPr>
              <p14:xfrm>
                <a:off x="635791" y="3984793"/>
                <a:ext cx="160560" cy="11160"/>
              </p14:xfrm>
            </p:contentPart>
          </mc:Choice>
          <mc:Fallback>
            <p:pic>
              <p:nvPicPr>
                <p:cNvPr id="73" name="墨迹 72">
                  <a:extLst>
                    <a:ext uri="{FF2B5EF4-FFF2-40B4-BE49-F238E27FC236}">
                      <a16:creationId xmlns:a16="http://schemas.microsoft.com/office/drawing/2014/main" id="{1EE31EB8-9F8A-2C9E-9EEF-F65775ED1F6F}"/>
                    </a:ext>
                  </a:extLst>
                </p:cNvPr>
                <p:cNvPicPr/>
                <p:nvPr/>
              </p:nvPicPr>
              <p:blipFill>
                <a:blip r:embed="rId33"/>
                <a:stretch>
                  <a:fillRect/>
                </a:stretch>
              </p:blipFill>
              <p:spPr>
                <a:xfrm>
                  <a:off x="626791" y="3976153"/>
                  <a:ext cx="1782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4" name="墨迹 73">
                  <a:extLst>
                    <a:ext uri="{FF2B5EF4-FFF2-40B4-BE49-F238E27FC236}">
                      <a16:creationId xmlns:a16="http://schemas.microsoft.com/office/drawing/2014/main" id="{6070B075-D104-6FD1-301B-FFEC97CF7CF4}"/>
                    </a:ext>
                  </a:extLst>
                </p14:cNvPr>
                <p14:cNvContentPartPr/>
                <p14:nvPr/>
              </p14:nvContentPartPr>
              <p14:xfrm>
                <a:off x="635791" y="4104673"/>
                <a:ext cx="170280" cy="360"/>
              </p14:xfrm>
            </p:contentPart>
          </mc:Choice>
          <mc:Fallback>
            <p:pic>
              <p:nvPicPr>
                <p:cNvPr id="74" name="墨迹 73">
                  <a:extLst>
                    <a:ext uri="{FF2B5EF4-FFF2-40B4-BE49-F238E27FC236}">
                      <a16:creationId xmlns:a16="http://schemas.microsoft.com/office/drawing/2014/main" id="{6070B075-D104-6FD1-301B-FFEC97CF7CF4}"/>
                    </a:ext>
                  </a:extLst>
                </p:cNvPr>
                <p:cNvPicPr/>
                <p:nvPr/>
              </p:nvPicPr>
              <p:blipFill>
                <a:blip r:embed="rId35"/>
                <a:stretch>
                  <a:fillRect/>
                </a:stretch>
              </p:blipFill>
              <p:spPr>
                <a:xfrm>
                  <a:off x="626791" y="4095673"/>
                  <a:ext cx="187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5" name="墨迹 74">
                  <a:extLst>
                    <a:ext uri="{FF2B5EF4-FFF2-40B4-BE49-F238E27FC236}">
                      <a16:creationId xmlns:a16="http://schemas.microsoft.com/office/drawing/2014/main" id="{E0E5FFE0-1B01-D390-076B-A206D7DAEE68}"/>
                    </a:ext>
                  </a:extLst>
                </p14:cNvPr>
                <p14:cNvContentPartPr/>
                <p14:nvPr/>
              </p14:nvContentPartPr>
              <p14:xfrm>
                <a:off x="943231" y="3926833"/>
                <a:ext cx="289800" cy="208080"/>
              </p14:xfrm>
            </p:contentPart>
          </mc:Choice>
          <mc:Fallback>
            <p:pic>
              <p:nvPicPr>
                <p:cNvPr id="75" name="墨迹 74">
                  <a:extLst>
                    <a:ext uri="{FF2B5EF4-FFF2-40B4-BE49-F238E27FC236}">
                      <a16:creationId xmlns:a16="http://schemas.microsoft.com/office/drawing/2014/main" id="{E0E5FFE0-1B01-D390-076B-A206D7DAEE68}"/>
                    </a:ext>
                  </a:extLst>
                </p:cNvPr>
                <p:cNvPicPr/>
                <p:nvPr/>
              </p:nvPicPr>
              <p:blipFill>
                <a:blip r:embed="rId37"/>
                <a:stretch>
                  <a:fillRect/>
                </a:stretch>
              </p:blipFill>
              <p:spPr>
                <a:xfrm>
                  <a:off x="934231" y="3918193"/>
                  <a:ext cx="3074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6" name="墨迹 75">
                  <a:extLst>
                    <a:ext uri="{FF2B5EF4-FFF2-40B4-BE49-F238E27FC236}">
                      <a16:creationId xmlns:a16="http://schemas.microsoft.com/office/drawing/2014/main" id="{A4CB00D9-447B-90F0-7DDA-D67A1A36C207}"/>
                    </a:ext>
                  </a:extLst>
                </p14:cNvPr>
                <p14:cNvContentPartPr/>
                <p14:nvPr/>
              </p14:nvContentPartPr>
              <p14:xfrm>
                <a:off x="1341391" y="4044913"/>
                <a:ext cx="118800" cy="360"/>
              </p14:xfrm>
            </p:contentPart>
          </mc:Choice>
          <mc:Fallback>
            <p:pic>
              <p:nvPicPr>
                <p:cNvPr id="76" name="墨迹 75">
                  <a:extLst>
                    <a:ext uri="{FF2B5EF4-FFF2-40B4-BE49-F238E27FC236}">
                      <a16:creationId xmlns:a16="http://schemas.microsoft.com/office/drawing/2014/main" id="{A4CB00D9-447B-90F0-7DDA-D67A1A36C207}"/>
                    </a:ext>
                  </a:extLst>
                </p:cNvPr>
                <p:cNvPicPr/>
                <p:nvPr/>
              </p:nvPicPr>
              <p:blipFill>
                <a:blip r:embed="rId39"/>
                <a:stretch>
                  <a:fillRect/>
                </a:stretch>
              </p:blipFill>
              <p:spPr>
                <a:xfrm>
                  <a:off x="1332751" y="4035913"/>
                  <a:ext cx="136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7" name="墨迹 76">
                  <a:extLst>
                    <a:ext uri="{FF2B5EF4-FFF2-40B4-BE49-F238E27FC236}">
                      <a16:creationId xmlns:a16="http://schemas.microsoft.com/office/drawing/2014/main" id="{BED25B72-2008-7616-D121-477A14B5F544}"/>
                    </a:ext>
                  </a:extLst>
                </p14:cNvPr>
                <p14:cNvContentPartPr/>
                <p14:nvPr/>
              </p14:nvContentPartPr>
              <p14:xfrm>
                <a:off x="1617871" y="3915673"/>
                <a:ext cx="145800" cy="209880"/>
              </p14:xfrm>
            </p:contentPart>
          </mc:Choice>
          <mc:Fallback>
            <p:pic>
              <p:nvPicPr>
                <p:cNvPr id="77" name="墨迹 76">
                  <a:extLst>
                    <a:ext uri="{FF2B5EF4-FFF2-40B4-BE49-F238E27FC236}">
                      <a16:creationId xmlns:a16="http://schemas.microsoft.com/office/drawing/2014/main" id="{BED25B72-2008-7616-D121-477A14B5F544}"/>
                    </a:ext>
                  </a:extLst>
                </p:cNvPr>
                <p:cNvPicPr/>
                <p:nvPr/>
              </p:nvPicPr>
              <p:blipFill>
                <a:blip r:embed="rId41"/>
                <a:stretch>
                  <a:fillRect/>
                </a:stretch>
              </p:blipFill>
              <p:spPr>
                <a:xfrm>
                  <a:off x="1608871" y="3907033"/>
                  <a:ext cx="1634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8" name="墨迹 77">
                  <a:extLst>
                    <a:ext uri="{FF2B5EF4-FFF2-40B4-BE49-F238E27FC236}">
                      <a16:creationId xmlns:a16="http://schemas.microsoft.com/office/drawing/2014/main" id="{D4EFA303-715D-D083-C74A-63702AB3DB9A}"/>
                    </a:ext>
                  </a:extLst>
                </p14:cNvPr>
                <p14:cNvContentPartPr/>
                <p14:nvPr/>
              </p14:nvContentPartPr>
              <p14:xfrm>
                <a:off x="1788871" y="4025113"/>
                <a:ext cx="27360" cy="20160"/>
              </p14:xfrm>
            </p:contentPart>
          </mc:Choice>
          <mc:Fallback>
            <p:pic>
              <p:nvPicPr>
                <p:cNvPr id="78" name="墨迹 77">
                  <a:extLst>
                    <a:ext uri="{FF2B5EF4-FFF2-40B4-BE49-F238E27FC236}">
                      <a16:creationId xmlns:a16="http://schemas.microsoft.com/office/drawing/2014/main" id="{D4EFA303-715D-D083-C74A-63702AB3DB9A}"/>
                    </a:ext>
                  </a:extLst>
                </p:cNvPr>
                <p:cNvPicPr/>
                <p:nvPr/>
              </p:nvPicPr>
              <p:blipFill>
                <a:blip r:embed="rId43"/>
                <a:stretch>
                  <a:fillRect/>
                </a:stretch>
              </p:blipFill>
              <p:spPr>
                <a:xfrm>
                  <a:off x="1780231" y="4016473"/>
                  <a:ext cx="450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9" name="墨迹 78">
                  <a:extLst>
                    <a:ext uri="{FF2B5EF4-FFF2-40B4-BE49-F238E27FC236}">
                      <a16:creationId xmlns:a16="http://schemas.microsoft.com/office/drawing/2014/main" id="{0842AFA0-69FE-4B00-764E-553B0900F85B}"/>
                    </a:ext>
                  </a:extLst>
                </p14:cNvPr>
                <p14:cNvContentPartPr/>
                <p14:nvPr/>
              </p14:nvContentPartPr>
              <p14:xfrm>
                <a:off x="1947631" y="3837553"/>
                <a:ext cx="93240" cy="176400"/>
              </p14:xfrm>
            </p:contentPart>
          </mc:Choice>
          <mc:Fallback>
            <p:pic>
              <p:nvPicPr>
                <p:cNvPr id="79" name="墨迹 78">
                  <a:extLst>
                    <a:ext uri="{FF2B5EF4-FFF2-40B4-BE49-F238E27FC236}">
                      <a16:creationId xmlns:a16="http://schemas.microsoft.com/office/drawing/2014/main" id="{0842AFA0-69FE-4B00-764E-553B0900F85B}"/>
                    </a:ext>
                  </a:extLst>
                </p:cNvPr>
                <p:cNvPicPr/>
                <p:nvPr/>
              </p:nvPicPr>
              <p:blipFill>
                <a:blip r:embed="rId45"/>
                <a:stretch>
                  <a:fillRect/>
                </a:stretch>
              </p:blipFill>
              <p:spPr>
                <a:xfrm>
                  <a:off x="1938991" y="3828553"/>
                  <a:ext cx="1108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0" name="墨迹 79">
                  <a:extLst>
                    <a:ext uri="{FF2B5EF4-FFF2-40B4-BE49-F238E27FC236}">
                      <a16:creationId xmlns:a16="http://schemas.microsoft.com/office/drawing/2014/main" id="{E6B3DC44-2817-E9D6-BA09-92D52E6836B9}"/>
                    </a:ext>
                  </a:extLst>
                </p14:cNvPr>
                <p14:cNvContentPartPr/>
                <p14:nvPr/>
              </p14:nvContentPartPr>
              <p14:xfrm>
                <a:off x="2097031" y="3805873"/>
                <a:ext cx="104760" cy="11160"/>
              </p14:xfrm>
            </p:contentPart>
          </mc:Choice>
          <mc:Fallback>
            <p:pic>
              <p:nvPicPr>
                <p:cNvPr id="80" name="墨迹 79">
                  <a:extLst>
                    <a:ext uri="{FF2B5EF4-FFF2-40B4-BE49-F238E27FC236}">
                      <a16:creationId xmlns:a16="http://schemas.microsoft.com/office/drawing/2014/main" id="{E6B3DC44-2817-E9D6-BA09-92D52E6836B9}"/>
                    </a:ext>
                  </a:extLst>
                </p:cNvPr>
                <p:cNvPicPr/>
                <p:nvPr/>
              </p:nvPicPr>
              <p:blipFill>
                <a:blip r:embed="rId47"/>
                <a:stretch>
                  <a:fillRect/>
                </a:stretch>
              </p:blipFill>
              <p:spPr>
                <a:xfrm>
                  <a:off x="2088391" y="3797233"/>
                  <a:ext cx="1224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1" name="墨迹 80">
                  <a:extLst>
                    <a:ext uri="{FF2B5EF4-FFF2-40B4-BE49-F238E27FC236}">
                      <a16:creationId xmlns:a16="http://schemas.microsoft.com/office/drawing/2014/main" id="{F5176453-6A9A-8A43-3967-543A1789A6DC}"/>
                    </a:ext>
                  </a:extLst>
                </p14:cNvPr>
                <p14:cNvContentPartPr/>
                <p14:nvPr/>
              </p14:nvContentPartPr>
              <p14:xfrm>
                <a:off x="2106031" y="3826393"/>
                <a:ext cx="81000" cy="230760"/>
              </p14:xfrm>
            </p:contentPart>
          </mc:Choice>
          <mc:Fallback>
            <p:pic>
              <p:nvPicPr>
                <p:cNvPr id="81" name="墨迹 80">
                  <a:extLst>
                    <a:ext uri="{FF2B5EF4-FFF2-40B4-BE49-F238E27FC236}">
                      <a16:creationId xmlns:a16="http://schemas.microsoft.com/office/drawing/2014/main" id="{F5176453-6A9A-8A43-3967-543A1789A6DC}"/>
                    </a:ext>
                  </a:extLst>
                </p:cNvPr>
                <p:cNvPicPr/>
                <p:nvPr/>
              </p:nvPicPr>
              <p:blipFill>
                <a:blip r:embed="rId49"/>
                <a:stretch>
                  <a:fillRect/>
                </a:stretch>
              </p:blipFill>
              <p:spPr>
                <a:xfrm>
                  <a:off x="2097391" y="3817753"/>
                  <a:ext cx="986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2" name="墨迹 81">
                  <a:extLst>
                    <a:ext uri="{FF2B5EF4-FFF2-40B4-BE49-F238E27FC236}">
                      <a16:creationId xmlns:a16="http://schemas.microsoft.com/office/drawing/2014/main" id="{30E2CA16-C1D6-BA5C-6633-9DB96EF571F1}"/>
                    </a:ext>
                  </a:extLst>
                </p14:cNvPr>
                <p14:cNvContentPartPr/>
                <p14:nvPr/>
              </p14:nvContentPartPr>
              <p14:xfrm>
                <a:off x="1928191" y="4084873"/>
                <a:ext cx="398880" cy="360"/>
              </p14:xfrm>
            </p:contentPart>
          </mc:Choice>
          <mc:Fallback>
            <p:pic>
              <p:nvPicPr>
                <p:cNvPr id="82" name="墨迹 81">
                  <a:extLst>
                    <a:ext uri="{FF2B5EF4-FFF2-40B4-BE49-F238E27FC236}">
                      <a16:creationId xmlns:a16="http://schemas.microsoft.com/office/drawing/2014/main" id="{30E2CA16-C1D6-BA5C-6633-9DB96EF571F1}"/>
                    </a:ext>
                  </a:extLst>
                </p:cNvPr>
                <p:cNvPicPr/>
                <p:nvPr/>
              </p:nvPicPr>
              <p:blipFill>
                <a:blip r:embed="rId51"/>
                <a:stretch>
                  <a:fillRect/>
                </a:stretch>
              </p:blipFill>
              <p:spPr>
                <a:xfrm>
                  <a:off x="1919191" y="4075873"/>
                  <a:ext cx="416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3" name="墨迹 82">
                  <a:extLst>
                    <a:ext uri="{FF2B5EF4-FFF2-40B4-BE49-F238E27FC236}">
                      <a16:creationId xmlns:a16="http://schemas.microsoft.com/office/drawing/2014/main" id="{841E6A62-FB51-C6A3-204E-529D85B3EC80}"/>
                    </a:ext>
                  </a:extLst>
                </p14:cNvPr>
                <p14:cNvContentPartPr/>
                <p14:nvPr/>
              </p14:nvContentPartPr>
              <p14:xfrm>
                <a:off x="1945111" y="4174513"/>
                <a:ext cx="84960" cy="159120"/>
              </p14:xfrm>
            </p:contentPart>
          </mc:Choice>
          <mc:Fallback>
            <p:pic>
              <p:nvPicPr>
                <p:cNvPr id="83" name="墨迹 82">
                  <a:extLst>
                    <a:ext uri="{FF2B5EF4-FFF2-40B4-BE49-F238E27FC236}">
                      <a16:creationId xmlns:a16="http://schemas.microsoft.com/office/drawing/2014/main" id="{841E6A62-FB51-C6A3-204E-529D85B3EC80}"/>
                    </a:ext>
                  </a:extLst>
                </p:cNvPr>
                <p:cNvPicPr/>
                <p:nvPr/>
              </p:nvPicPr>
              <p:blipFill>
                <a:blip r:embed="rId53"/>
                <a:stretch>
                  <a:fillRect/>
                </a:stretch>
              </p:blipFill>
              <p:spPr>
                <a:xfrm>
                  <a:off x="1936471" y="4165513"/>
                  <a:ext cx="1026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4" name="墨迹 83">
                  <a:extLst>
                    <a:ext uri="{FF2B5EF4-FFF2-40B4-BE49-F238E27FC236}">
                      <a16:creationId xmlns:a16="http://schemas.microsoft.com/office/drawing/2014/main" id="{09B65F25-674E-1992-934C-135F79A76DE3}"/>
                    </a:ext>
                  </a:extLst>
                </p14:cNvPr>
                <p14:cNvContentPartPr/>
                <p14:nvPr/>
              </p14:nvContentPartPr>
              <p14:xfrm>
                <a:off x="2067151" y="4102513"/>
                <a:ext cx="246960" cy="217440"/>
              </p14:xfrm>
            </p:contentPart>
          </mc:Choice>
          <mc:Fallback>
            <p:pic>
              <p:nvPicPr>
                <p:cNvPr id="84" name="墨迹 83">
                  <a:extLst>
                    <a:ext uri="{FF2B5EF4-FFF2-40B4-BE49-F238E27FC236}">
                      <a16:creationId xmlns:a16="http://schemas.microsoft.com/office/drawing/2014/main" id="{09B65F25-674E-1992-934C-135F79A76DE3}"/>
                    </a:ext>
                  </a:extLst>
                </p:cNvPr>
                <p:cNvPicPr/>
                <p:nvPr/>
              </p:nvPicPr>
              <p:blipFill>
                <a:blip r:embed="rId55"/>
                <a:stretch>
                  <a:fillRect/>
                </a:stretch>
              </p:blipFill>
              <p:spPr>
                <a:xfrm>
                  <a:off x="2058151" y="4093873"/>
                  <a:ext cx="264600" cy="235080"/>
                </a:xfrm>
                <a:prstGeom prst="rect">
                  <a:avLst/>
                </a:prstGeom>
              </p:spPr>
            </p:pic>
          </mc:Fallback>
        </mc:AlternateContent>
      </p:grpSp>
      <p:grpSp>
        <p:nvGrpSpPr>
          <p:cNvPr id="93" name="组合 92">
            <a:extLst>
              <a:ext uri="{FF2B5EF4-FFF2-40B4-BE49-F238E27FC236}">
                <a16:creationId xmlns:a16="http://schemas.microsoft.com/office/drawing/2014/main" id="{6E277542-652C-FF98-94D4-6A7DC4A19BB0}"/>
              </a:ext>
            </a:extLst>
          </p:cNvPr>
          <p:cNvGrpSpPr/>
          <p:nvPr/>
        </p:nvGrpSpPr>
        <p:grpSpPr>
          <a:xfrm>
            <a:off x="258151" y="4442713"/>
            <a:ext cx="1194120" cy="254880"/>
            <a:chOff x="258151" y="4442713"/>
            <a:chExt cx="1194120" cy="254880"/>
          </a:xfrm>
        </p:grpSpPr>
        <mc:AlternateContent xmlns:mc="http://schemas.openxmlformats.org/markup-compatibility/2006">
          <mc:Choice xmlns:p14="http://schemas.microsoft.com/office/powerpoint/2010/main" Requires="p14">
            <p:contentPart p14:bwMode="auto" r:id="rId56">
              <p14:nvContentPartPr>
                <p14:cNvPr id="86" name="墨迹 85">
                  <a:extLst>
                    <a:ext uri="{FF2B5EF4-FFF2-40B4-BE49-F238E27FC236}">
                      <a16:creationId xmlns:a16="http://schemas.microsoft.com/office/drawing/2014/main" id="{F9252952-1963-2204-8675-4C5F4722013D}"/>
                    </a:ext>
                  </a:extLst>
                </p14:cNvPr>
                <p14:cNvContentPartPr/>
                <p14:nvPr/>
              </p14:nvContentPartPr>
              <p14:xfrm>
                <a:off x="258151" y="4442713"/>
                <a:ext cx="102600" cy="237240"/>
              </p14:xfrm>
            </p:contentPart>
          </mc:Choice>
          <mc:Fallback>
            <p:pic>
              <p:nvPicPr>
                <p:cNvPr id="86" name="墨迹 85">
                  <a:extLst>
                    <a:ext uri="{FF2B5EF4-FFF2-40B4-BE49-F238E27FC236}">
                      <a16:creationId xmlns:a16="http://schemas.microsoft.com/office/drawing/2014/main" id="{F9252952-1963-2204-8675-4C5F4722013D}"/>
                    </a:ext>
                  </a:extLst>
                </p:cNvPr>
                <p:cNvPicPr/>
                <p:nvPr/>
              </p:nvPicPr>
              <p:blipFill>
                <a:blip r:embed="rId57"/>
                <a:stretch>
                  <a:fillRect/>
                </a:stretch>
              </p:blipFill>
              <p:spPr>
                <a:xfrm>
                  <a:off x="249511" y="4433713"/>
                  <a:ext cx="1202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7" name="墨迹 86">
                  <a:extLst>
                    <a:ext uri="{FF2B5EF4-FFF2-40B4-BE49-F238E27FC236}">
                      <a16:creationId xmlns:a16="http://schemas.microsoft.com/office/drawing/2014/main" id="{BEA9DDE0-64C4-611C-A468-BA47A8E05F66}"/>
                    </a:ext>
                  </a:extLst>
                </p14:cNvPr>
                <p14:cNvContentPartPr/>
                <p14:nvPr/>
              </p14:nvContentPartPr>
              <p14:xfrm>
                <a:off x="516631" y="4512193"/>
                <a:ext cx="41400" cy="27360"/>
              </p14:xfrm>
            </p:contentPart>
          </mc:Choice>
          <mc:Fallback>
            <p:pic>
              <p:nvPicPr>
                <p:cNvPr id="87" name="墨迹 86">
                  <a:extLst>
                    <a:ext uri="{FF2B5EF4-FFF2-40B4-BE49-F238E27FC236}">
                      <a16:creationId xmlns:a16="http://schemas.microsoft.com/office/drawing/2014/main" id="{BEA9DDE0-64C4-611C-A468-BA47A8E05F66}"/>
                    </a:ext>
                  </a:extLst>
                </p:cNvPr>
                <p:cNvPicPr/>
                <p:nvPr/>
              </p:nvPicPr>
              <p:blipFill>
                <a:blip r:embed="rId59"/>
                <a:stretch>
                  <a:fillRect/>
                </a:stretch>
              </p:blipFill>
              <p:spPr>
                <a:xfrm>
                  <a:off x="507631" y="4503193"/>
                  <a:ext cx="590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8" name="墨迹 87">
                  <a:extLst>
                    <a:ext uri="{FF2B5EF4-FFF2-40B4-BE49-F238E27FC236}">
                      <a16:creationId xmlns:a16="http://schemas.microsoft.com/office/drawing/2014/main" id="{442ED41C-C43B-372C-C91F-8C31CBB64A67}"/>
                    </a:ext>
                  </a:extLst>
                </p14:cNvPr>
                <p14:cNvContentPartPr/>
                <p14:nvPr/>
              </p14:nvContentPartPr>
              <p14:xfrm>
                <a:off x="506551" y="4631353"/>
                <a:ext cx="66240" cy="45000"/>
              </p14:xfrm>
            </p:contentPart>
          </mc:Choice>
          <mc:Fallback>
            <p:pic>
              <p:nvPicPr>
                <p:cNvPr id="88" name="墨迹 87">
                  <a:extLst>
                    <a:ext uri="{FF2B5EF4-FFF2-40B4-BE49-F238E27FC236}">
                      <a16:creationId xmlns:a16="http://schemas.microsoft.com/office/drawing/2014/main" id="{442ED41C-C43B-372C-C91F-8C31CBB64A67}"/>
                    </a:ext>
                  </a:extLst>
                </p:cNvPr>
                <p:cNvPicPr/>
                <p:nvPr/>
              </p:nvPicPr>
              <p:blipFill>
                <a:blip r:embed="rId61"/>
                <a:stretch>
                  <a:fillRect/>
                </a:stretch>
              </p:blipFill>
              <p:spPr>
                <a:xfrm>
                  <a:off x="497911" y="4622713"/>
                  <a:ext cx="838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9" name="墨迹 88">
                  <a:extLst>
                    <a:ext uri="{FF2B5EF4-FFF2-40B4-BE49-F238E27FC236}">
                      <a16:creationId xmlns:a16="http://schemas.microsoft.com/office/drawing/2014/main" id="{620CDBB8-A948-84CB-1532-876C0A6BA41E}"/>
                    </a:ext>
                  </a:extLst>
                </p14:cNvPr>
                <p14:cNvContentPartPr/>
                <p14:nvPr/>
              </p14:nvContentPartPr>
              <p14:xfrm>
                <a:off x="615991" y="4551793"/>
                <a:ext cx="201960" cy="4320"/>
              </p14:xfrm>
            </p:contentPart>
          </mc:Choice>
          <mc:Fallback>
            <p:pic>
              <p:nvPicPr>
                <p:cNvPr id="89" name="墨迹 88">
                  <a:extLst>
                    <a:ext uri="{FF2B5EF4-FFF2-40B4-BE49-F238E27FC236}">
                      <a16:creationId xmlns:a16="http://schemas.microsoft.com/office/drawing/2014/main" id="{620CDBB8-A948-84CB-1532-876C0A6BA41E}"/>
                    </a:ext>
                  </a:extLst>
                </p:cNvPr>
                <p:cNvPicPr/>
                <p:nvPr/>
              </p:nvPicPr>
              <p:blipFill>
                <a:blip r:embed="rId63"/>
                <a:stretch>
                  <a:fillRect/>
                </a:stretch>
              </p:blipFill>
              <p:spPr>
                <a:xfrm>
                  <a:off x="607351" y="4542793"/>
                  <a:ext cx="2196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0" name="墨迹 89">
                  <a:extLst>
                    <a:ext uri="{FF2B5EF4-FFF2-40B4-BE49-F238E27FC236}">
                      <a16:creationId xmlns:a16="http://schemas.microsoft.com/office/drawing/2014/main" id="{E7D88E68-C55F-D0CF-446B-AC95C3E61D3D}"/>
                    </a:ext>
                  </a:extLst>
                </p14:cNvPr>
                <p14:cNvContentPartPr/>
                <p14:nvPr/>
              </p14:nvContentPartPr>
              <p14:xfrm>
                <a:off x="665671" y="4661593"/>
                <a:ext cx="235800" cy="360"/>
              </p14:xfrm>
            </p:contentPart>
          </mc:Choice>
          <mc:Fallback>
            <p:pic>
              <p:nvPicPr>
                <p:cNvPr id="90" name="墨迹 89">
                  <a:extLst>
                    <a:ext uri="{FF2B5EF4-FFF2-40B4-BE49-F238E27FC236}">
                      <a16:creationId xmlns:a16="http://schemas.microsoft.com/office/drawing/2014/main" id="{E7D88E68-C55F-D0CF-446B-AC95C3E61D3D}"/>
                    </a:ext>
                  </a:extLst>
                </p:cNvPr>
                <p:cNvPicPr/>
                <p:nvPr/>
              </p:nvPicPr>
              <p:blipFill>
                <a:blip r:embed="rId65"/>
                <a:stretch>
                  <a:fillRect/>
                </a:stretch>
              </p:blipFill>
              <p:spPr>
                <a:xfrm>
                  <a:off x="657031" y="4652593"/>
                  <a:ext cx="253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91" name="墨迹 90">
                  <a:extLst>
                    <a:ext uri="{FF2B5EF4-FFF2-40B4-BE49-F238E27FC236}">
                      <a16:creationId xmlns:a16="http://schemas.microsoft.com/office/drawing/2014/main" id="{542BDDA9-A90D-FE10-819E-C2A33E4FD2E0}"/>
                    </a:ext>
                  </a:extLst>
                </p14:cNvPr>
                <p14:cNvContentPartPr/>
                <p14:nvPr/>
              </p14:nvContentPartPr>
              <p14:xfrm>
                <a:off x="954031" y="4452433"/>
                <a:ext cx="159480" cy="245160"/>
              </p14:xfrm>
            </p:contentPart>
          </mc:Choice>
          <mc:Fallback>
            <p:pic>
              <p:nvPicPr>
                <p:cNvPr id="91" name="墨迹 90">
                  <a:extLst>
                    <a:ext uri="{FF2B5EF4-FFF2-40B4-BE49-F238E27FC236}">
                      <a16:creationId xmlns:a16="http://schemas.microsoft.com/office/drawing/2014/main" id="{542BDDA9-A90D-FE10-819E-C2A33E4FD2E0}"/>
                    </a:ext>
                  </a:extLst>
                </p:cNvPr>
                <p:cNvPicPr/>
                <p:nvPr/>
              </p:nvPicPr>
              <p:blipFill>
                <a:blip r:embed="rId67"/>
                <a:stretch>
                  <a:fillRect/>
                </a:stretch>
              </p:blipFill>
              <p:spPr>
                <a:xfrm>
                  <a:off x="945391" y="4443793"/>
                  <a:ext cx="1771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2" name="墨迹 91">
                  <a:extLst>
                    <a:ext uri="{FF2B5EF4-FFF2-40B4-BE49-F238E27FC236}">
                      <a16:creationId xmlns:a16="http://schemas.microsoft.com/office/drawing/2014/main" id="{5287A410-0262-AFA9-77D4-E4F5D66E20C8}"/>
                    </a:ext>
                  </a:extLst>
                </p14:cNvPr>
                <p14:cNvContentPartPr/>
                <p14:nvPr/>
              </p14:nvContentPartPr>
              <p14:xfrm>
                <a:off x="1242391" y="4651513"/>
                <a:ext cx="209880" cy="360"/>
              </p14:xfrm>
            </p:contentPart>
          </mc:Choice>
          <mc:Fallback>
            <p:pic>
              <p:nvPicPr>
                <p:cNvPr id="92" name="墨迹 91">
                  <a:extLst>
                    <a:ext uri="{FF2B5EF4-FFF2-40B4-BE49-F238E27FC236}">
                      <a16:creationId xmlns:a16="http://schemas.microsoft.com/office/drawing/2014/main" id="{5287A410-0262-AFA9-77D4-E4F5D66E20C8}"/>
                    </a:ext>
                  </a:extLst>
                </p:cNvPr>
                <p:cNvPicPr/>
                <p:nvPr/>
              </p:nvPicPr>
              <p:blipFill>
                <a:blip r:embed="rId69"/>
                <a:stretch>
                  <a:fillRect/>
                </a:stretch>
              </p:blipFill>
              <p:spPr>
                <a:xfrm>
                  <a:off x="1233751" y="4642873"/>
                  <a:ext cx="227520" cy="18000"/>
                </a:xfrm>
                <a:prstGeom prst="rect">
                  <a:avLst/>
                </a:prstGeom>
              </p:spPr>
            </p:pic>
          </mc:Fallback>
        </mc:AlternateContent>
      </p:grpSp>
      <p:grpSp>
        <p:nvGrpSpPr>
          <p:cNvPr id="102" name="组合 101">
            <a:extLst>
              <a:ext uri="{FF2B5EF4-FFF2-40B4-BE49-F238E27FC236}">
                <a16:creationId xmlns:a16="http://schemas.microsoft.com/office/drawing/2014/main" id="{196BE0EC-E01B-7077-6EE3-FF7EF286BDF6}"/>
              </a:ext>
            </a:extLst>
          </p:cNvPr>
          <p:cNvGrpSpPr/>
          <p:nvPr/>
        </p:nvGrpSpPr>
        <p:grpSpPr>
          <a:xfrm>
            <a:off x="1756111" y="4442353"/>
            <a:ext cx="711720" cy="597600"/>
            <a:chOff x="1756111" y="4442353"/>
            <a:chExt cx="711720" cy="597600"/>
          </a:xfrm>
        </p:grpSpPr>
        <mc:AlternateContent xmlns:mc="http://schemas.openxmlformats.org/markup-compatibility/2006">
          <mc:Choice xmlns:p14="http://schemas.microsoft.com/office/powerpoint/2010/main" Requires="p14">
            <p:contentPart p14:bwMode="auto" r:id="rId70">
              <p14:nvContentPartPr>
                <p14:cNvPr id="94" name="墨迹 93">
                  <a:extLst>
                    <a:ext uri="{FF2B5EF4-FFF2-40B4-BE49-F238E27FC236}">
                      <a16:creationId xmlns:a16="http://schemas.microsoft.com/office/drawing/2014/main" id="{01C0EA79-1649-3210-6070-74A8C38DB144}"/>
                    </a:ext>
                  </a:extLst>
                </p14:cNvPr>
                <p14:cNvContentPartPr/>
                <p14:nvPr/>
              </p14:nvContentPartPr>
              <p14:xfrm>
                <a:off x="1756111" y="4532353"/>
                <a:ext cx="168120" cy="240120"/>
              </p14:xfrm>
            </p:contentPart>
          </mc:Choice>
          <mc:Fallback>
            <p:pic>
              <p:nvPicPr>
                <p:cNvPr id="94" name="墨迹 93">
                  <a:extLst>
                    <a:ext uri="{FF2B5EF4-FFF2-40B4-BE49-F238E27FC236}">
                      <a16:creationId xmlns:a16="http://schemas.microsoft.com/office/drawing/2014/main" id="{01C0EA79-1649-3210-6070-74A8C38DB144}"/>
                    </a:ext>
                  </a:extLst>
                </p:cNvPr>
                <p:cNvPicPr/>
                <p:nvPr/>
              </p:nvPicPr>
              <p:blipFill>
                <a:blip r:embed="rId71"/>
                <a:stretch>
                  <a:fillRect/>
                </a:stretch>
              </p:blipFill>
              <p:spPr>
                <a:xfrm>
                  <a:off x="1747471" y="4523353"/>
                  <a:ext cx="1857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95" name="墨迹 94">
                  <a:extLst>
                    <a:ext uri="{FF2B5EF4-FFF2-40B4-BE49-F238E27FC236}">
                      <a16:creationId xmlns:a16="http://schemas.microsoft.com/office/drawing/2014/main" id="{1B9E953D-4075-0F61-BD70-EED0118472D5}"/>
                    </a:ext>
                  </a:extLst>
                </p14:cNvPr>
                <p14:cNvContentPartPr/>
                <p14:nvPr/>
              </p14:nvContentPartPr>
              <p14:xfrm>
                <a:off x="1958071" y="4661593"/>
                <a:ext cx="26640" cy="10440"/>
              </p14:xfrm>
            </p:contentPart>
          </mc:Choice>
          <mc:Fallback>
            <p:pic>
              <p:nvPicPr>
                <p:cNvPr id="95" name="墨迹 94">
                  <a:extLst>
                    <a:ext uri="{FF2B5EF4-FFF2-40B4-BE49-F238E27FC236}">
                      <a16:creationId xmlns:a16="http://schemas.microsoft.com/office/drawing/2014/main" id="{1B9E953D-4075-0F61-BD70-EED0118472D5}"/>
                    </a:ext>
                  </a:extLst>
                </p:cNvPr>
                <p:cNvPicPr/>
                <p:nvPr/>
              </p:nvPicPr>
              <p:blipFill>
                <a:blip r:embed="rId73"/>
                <a:stretch>
                  <a:fillRect/>
                </a:stretch>
              </p:blipFill>
              <p:spPr>
                <a:xfrm>
                  <a:off x="1949071" y="4652593"/>
                  <a:ext cx="442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96" name="墨迹 95">
                  <a:extLst>
                    <a:ext uri="{FF2B5EF4-FFF2-40B4-BE49-F238E27FC236}">
                      <a16:creationId xmlns:a16="http://schemas.microsoft.com/office/drawing/2014/main" id="{2AF7B385-FDA7-53D0-E466-917330041F44}"/>
                    </a:ext>
                  </a:extLst>
                </p14:cNvPr>
                <p14:cNvContentPartPr/>
                <p14:nvPr/>
              </p14:nvContentPartPr>
              <p14:xfrm>
                <a:off x="2145631" y="4472593"/>
                <a:ext cx="128880" cy="150480"/>
              </p14:xfrm>
            </p:contentPart>
          </mc:Choice>
          <mc:Fallback>
            <p:pic>
              <p:nvPicPr>
                <p:cNvPr id="96" name="墨迹 95">
                  <a:extLst>
                    <a:ext uri="{FF2B5EF4-FFF2-40B4-BE49-F238E27FC236}">
                      <a16:creationId xmlns:a16="http://schemas.microsoft.com/office/drawing/2014/main" id="{2AF7B385-FDA7-53D0-E466-917330041F44}"/>
                    </a:ext>
                  </a:extLst>
                </p:cNvPr>
                <p:cNvPicPr/>
                <p:nvPr/>
              </p:nvPicPr>
              <p:blipFill>
                <a:blip r:embed="rId75"/>
                <a:stretch>
                  <a:fillRect/>
                </a:stretch>
              </p:blipFill>
              <p:spPr>
                <a:xfrm>
                  <a:off x="2136631" y="4463593"/>
                  <a:ext cx="1465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97" name="墨迹 96">
                  <a:extLst>
                    <a:ext uri="{FF2B5EF4-FFF2-40B4-BE49-F238E27FC236}">
                      <a16:creationId xmlns:a16="http://schemas.microsoft.com/office/drawing/2014/main" id="{11EDF355-94C0-1937-C6CE-55D830CFEEBE}"/>
                    </a:ext>
                  </a:extLst>
                </p14:cNvPr>
                <p14:cNvContentPartPr/>
                <p14:nvPr/>
              </p14:nvContentPartPr>
              <p14:xfrm>
                <a:off x="2305471" y="4442353"/>
                <a:ext cx="136080" cy="20880"/>
              </p14:xfrm>
            </p:contentPart>
          </mc:Choice>
          <mc:Fallback>
            <p:pic>
              <p:nvPicPr>
                <p:cNvPr id="97" name="墨迹 96">
                  <a:extLst>
                    <a:ext uri="{FF2B5EF4-FFF2-40B4-BE49-F238E27FC236}">
                      <a16:creationId xmlns:a16="http://schemas.microsoft.com/office/drawing/2014/main" id="{11EDF355-94C0-1937-C6CE-55D830CFEEBE}"/>
                    </a:ext>
                  </a:extLst>
                </p:cNvPr>
                <p:cNvPicPr/>
                <p:nvPr/>
              </p:nvPicPr>
              <p:blipFill>
                <a:blip r:embed="rId77"/>
                <a:stretch>
                  <a:fillRect/>
                </a:stretch>
              </p:blipFill>
              <p:spPr>
                <a:xfrm>
                  <a:off x="2296831" y="4433713"/>
                  <a:ext cx="1537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8" name="墨迹 97">
                  <a:extLst>
                    <a:ext uri="{FF2B5EF4-FFF2-40B4-BE49-F238E27FC236}">
                      <a16:creationId xmlns:a16="http://schemas.microsoft.com/office/drawing/2014/main" id="{A5E54C5A-98B9-2709-F1DD-1FC75E4E2F96}"/>
                    </a:ext>
                  </a:extLst>
                </p14:cNvPr>
                <p14:cNvContentPartPr/>
                <p14:nvPr/>
              </p14:nvContentPartPr>
              <p14:xfrm>
                <a:off x="2307271" y="4452433"/>
                <a:ext cx="108000" cy="200160"/>
              </p14:xfrm>
            </p:contentPart>
          </mc:Choice>
          <mc:Fallback>
            <p:pic>
              <p:nvPicPr>
                <p:cNvPr id="98" name="墨迹 97">
                  <a:extLst>
                    <a:ext uri="{FF2B5EF4-FFF2-40B4-BE49-F238E27FC236}">
                      <a16:creationId xmlns:a16="http://schemas.microsoft.com/office/drawing/2014/main" id="{A5E54C5A-98B9-2709-F1DD-1FC75E4E2F96}"/>
                    </a:ext>
                  </a:extLst>
                </p:cNvPr>
                <p:cNvPicPr/>
                <p:nvPr/>
              </p:nvPicPr>
              <p:blipFill>
                <a:blip r:embed="rId79"/>
                <a:stretch>
                  <a:fillRect/>
                </a:stretch>
              </p:blipFill>
              <p:spPr>
                <a:xfrm>
                  <a:off x="2298271" y="4443793"/>
                  <a:ext cx="1256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9" name="墨迹 98">
                  <a:extLst>
                    <a:ext uri="{FF2B5EF4-FFF2-40B4-BE49-F238E27FC236}">
                      <a16:creationId xmlns:a16="http://schemas.microsoft.com/office/drawing/2014/main" id="{0CDF21EE-AC61-4124-DC3A-5181A4030441}"/>
                    </a:ext>
                  </a:extLst>
                </p14:cNvPr>
                <p14:cNvContentPartPr/>
                <p14:nvPr/>
              </p14:nvContentPartPr>
              <p14:xfrm>
                <a:off x="2116831" y="4704793"/>
                <a:ext cx="351000" cy="6840"/>
              </p14:xfrm>
            </p:contentPart>
          </mc:Choice>
          <mc:Fallback>
            <p:pic>
              <p:nvPicPr>
                <p:cNvPr id="99" name="墨迹 98">
                  <a:extLst>
                    <a:ext uri="{FF2B5EF4-FFF2-40B4-BE49-F238E27FC236}">
                      <a16:creationId xmlns:a16="http://schemas.microsoft.com/office/drawing/2014/main" id="{0CDF21EE-AC61-4124-DC3A-5181A4030441}"/>
                    </a:ext>
                  </a:extLst>
                </p:cNvPr>
                <p:cNvPicPr/>
                <p:nvPr/>
              </p:nvPicPr>
              <p:blipFill>
                <a:blip r:embed="rId81"/>
                <a:stretch>
                  <a:fillRect/>
                </a:stretch>
              </p:blipFill>
              <p:spPr>
                <a:xfrm>
                  <a:off x="2107831" y="4696153"/>
                  <a:ext cx="3686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00" name="墨迹 99">
                  <a:extLst>
                    <a:ext uri="{FF2B5EF4-FFF2-40B4-BE49-F238E27FC236}">
                      <a16:creationId xmlns:a16="http://schemas.microsoft.com/office/drawing/2014/main" id="{E89813B4-E05C-EC5F-30A9-5E5C78B256C5}"/>
                    </a:ext>
                  </a:extLst>
                </p14:cNvPr>
                <p14:cNvContentPartPr/>
                <p14:nvPr/>
              </p14:nvContentPartPr>
              <p14:xfrm>
                <a:off x="2157871" y="4780753"/>
                <a:ext cx="109080" cy="172080"/>
              </p14:xfrm>
            </p:contentPart>
          </mc:Choice>
          <mc:Fallback>
            <p:pic>
              <p:nvPicPr>
                <p:cNvPr id="100" name="墨迹 99">
                  <a:extLst>
                    <a:ext uri="{FF2B5EF4-FFF2-40B4-BE49-F238E27FC236}">
                      <a16:creationId xmlns:a16="http://schemas.microsoft.com/office/drawing/2014/main" id="{E89813B4-E05C-EC5F-30A9-5E5C78B256C5}"/>
                    </a:ext>
                  </a:extLst>
                </p:cNvPr>
                <p:cNvPicPr/>
                <p:nvPr/>
              </p:nvPicPr>
              <p:blipFill>
                <a:blip r:embed="rId83"/>
                <a:stretch>
                  <a:fillRect/>
                </a:stretch>
              </p:blipFill>
              <p:spPr>
                <a:xfrm>
                  <a:off x="2149231" y="4771753"/>
                  <a:ext cx="1267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1" name="墨迹 100">
                  <a:extLst>
                    <a:ext uri="{FF2B5EF4-FFF2-40B4-BE49-F238E27FC236}">
                      <a16:creationId xmlns:a16="http://schemas.microsoft.com/office/drawing/2014/main" id="{B6F2485D-C62A-093D-D939-5F80D51A8862}"/>
                    </a:ext>
                  </a:extLst>
                </p14:cNvPr>
                <p14:cNvContentPartPr/>
                <p14:nvPr/>
              </p14:nvContentPartPr>
              <p14:xfrm>
                <a:off x="2325631" y="4770673"/>
                <a:ext cx="100080" cy="269280"/>
              </p14:xfrm>
            </p:contentPart>
          </mc:Choice>
          <mc:Fallback>
            <p:pic>
              <p:nvPicPr>
                <p:cNvPr id="101" name="墨迹 100">
                  <a:extLst>
                    <a:ext uri="{FF2B5EF4-FFF2-40B4-BE49-F238E27FC236}">
                      <a16:creationId xmlns:a16="http://schemas.microsoft.com/office/drawing/2014/main" id="{B6F2485D-C62A-093D-D939-5F80D51A8862}"/>
                    </a:ext>
                  </a:extLst>
                </p:cNvPr>
                <p:cNvPicPr/>
                <p:nvPr/>
              </p:nvPicPr>
              <p:blipFill>
                <a:blip r:embed="rId85"/>
                <a:stretch>
                  <a:fillRect/>
                </a:stretch>
              </p:blipFill>
              <p:spPr>
                <a:xfrm>
                  <a:off x="2316991" y="4762033"/>
                  <a:ext cx="117720" cy="286920"/>
                </a:xfrm>
                <a:prstGeom prst="rect">
                  <a:avLst/>
                </a:prstGeom>
              </p:spPr>
            </p:pic>
          </mc:Fallback>
        </mc:AlternateContent>
      </p:grpSp>
      <p:sp>
        <p:nvSpPr>
          <p:cNvPr id="104" name="矩形 103">
            <a:extLst>
              <a:ext uri="{FF2B5EF4-FFF2-40B4-BE49-F238E27FC236}">
                <a16:creationId xmlns:a16="http://schemas.microsoft.com/office/drawing/2014/main" id="{20BD8A72-D614-3737-4080-9B7613D6319C}"/>
              </a:ext>
            </a:extLst>
          </p:cNvPr>
          <p:cNvSpPr/>
          <p:nvPr/>
        </p:nvSpPr>
        <p:spPr>
          <a:xfrm>
            <a:off x="1885322" y="3745467"/>
            <a:ext cx="440307" cy="615165"/>
          </a:xfrm>
          <a:prstGeom prst="rect">
            <a:avLst/>
          </a:prstGeom>
          <a:noFill/>
          <a:ln w="6350">
            <a:solidFill>
              <a:srgbClr val="FFC000"/>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箭头连接符 106">
            <a:extLst>
              <a:ext uri="{FF2B5EF4-FFF2-40B4-BE49-F238E27FC236}">
                <a16:creationId xmlns:a16="http://schemas.microsoft.com/office/drawing/2014/main" id="{E70CAD4A-D550-E04A-1A64-469ECF175541}"/>
              </a:ext>
            </a:extLst>
          </p:cNvPr>
          <p:cNvCxnSpPr>
            <a:cxnSpLocks/>
            <a:stCxn id="28" idx="1"/>
            <a:endCxn id="104" idx="3"/>
          </p:cNvCxnSpPr>
          <p:nvPr/>
        </p:nvCxnSpPr>
        <p:spPr>
          <a:xfrm flipH="1" flipV="1">
            <a:off x="2325629" y="4053050"/>
            <a:ext cx="5549226" cy="12750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138" name="组合 137">
            <a:extLst>
              <a:ext uri="{FF2B5EF4-FFF2-40B4-BE49-F238E27FC236}">
                <a16:creationId xmlns:a16="http://schemas.microsoft.com/office/drawing/2014/main" id="{D77F44FA-C39F-53DD-F4FC-7C7E42232A75}"/>
              </a:ext>
            </a:extLst>
          </p:cNvPr>
          <p:cNvGrpSpPr/>
          <p:nvPr/>
        </p:nvGrpSpPr>
        <p:grpSpPr>
          <a:xfrm>
            <a:off x="3147632" y="3481089"/>
            <a:ext cx="1047240" cy="660960"/>
            <a:chOff x="3147632" y="3481089"/>
            <a:chExt cx="1047240" cy="660960"/>
          </a:xfrm>
        </p:grpSpPr>
        <mc:AlternateContent xmlns:mc="http://schemas.openxmlformats.org/markup-compatibility/2006">
          <mc:Choice xmlns:p14="http://schemas.microsoft.com/office/powerpoint/2010/main" Requires="p14">
            <p:contentPart p14:bwMode="auto" r:id="rId86">
              <p14:nvContentPartPr>
                <p14:cNvPr id="117" name="墨迹 116">
                  <a:extLst>
                    <a:ext uri="{FF2B5EF4-FFF2-40B4-BE49-F238E27FC236}">
                      <a16:creationId xmlns:a16="http://schemas.microsoft.com/office/drawing/2014/main" id="{A4167B86-BE0B-37A6-7301-09370FFAD512}"/>
                    </a:ext>
                  </a:extLst>
                </p14:cNvPr>
                <p14:cNvContentPartPr/>
                <p14:nvPr/>
              </p14:nvContentPartPr>
              <p14:xfrm>
                <a:off x="3235472" y="3533649"/>
                <a:ext cx="38880" cy="18360"/>
              </p14:xfrm>
            </p:contentPart>
          </mc:Choice>
          <mc:Fallback>
            <p:pic>
              <p:nvPicPr>
                <p:cNvPr id="117" name="墨迹 116">
                  <a:extLst>
                    <a:ext uri="{FF2B5EF4-FFF2-40B4-BE49-F238E27FC236}">
                      <a16:creationId xmlns:a16="http://schemas.microsoft.com/office/drawing/2014/main" id="{A4167B86-BE0B-37A6-7301-09370FFAD512}"/>
                    </a:ext>
                  </a:extLst>
                </p:cNvPr>
                <p:cNvPicPr/>
                <p:nvPr/>
              </p:nvPicPr>
              <p:blipFill>
                <a:blip r:embed="rId87"/>
                <a:stretch>
                  <a:fillRect/>
                </a:stretch>
              </p:blipFill>
              <p:spPr>
                <a:xfrm>
                  <a:off x="3226832" y="3525009"/>
                  <a:ext cx="565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18" name="墨迹 117">
                  <a:extLst>
                    <a:ext uri="{FF2B5EF4-FFF2-40B4-BE49-F238E27FC236}">
                      <a16:creationId xmlns:a16="http://schemas.microsoft.com/office/drawing/2014/main" id="{423256A6-EA9C-C9DD-77D4-9B4F87F3EF60}"/>
                    </a:ext>
                  </a:extLst>
                </p14:cNvPr>
                <p14:cNvContentPartPr/>
                <p14:nvPr/>
              </p14:nvContentPartPr>
              <p14:xfrm>
                <a:off x="3226832" y="3541929"/>
                <a:ext cx="177120" cy="144000"/>
              </p14:xfrm>
            </p:contentPart>
          </mc:Choice>
          <mc:Fallback>
            <p:pic>
              <p:nvPicPr>
                <p:cNvPr id="118" name="墨迹 117">
                  <a:extLst>
                    <a:ext uri="{FF2B5EF4-FFF2-40B4-BE49-F238E27FC236}">
                      <a16:creationId xmlns:a16="http://schemas.microsoft.com/office/drawing/2014/main" id="{423256A6-EA9C-C9DD-77D4-9B4F87F3EF60}"/>
                    </a:ext>
                  </a:extLst>
                </p:cNvPr>
                <p:cNvPicPr/>
                <p:nvPr/>
              </p:nvPicPr>
              <p:blipFill>
                <a:blip r:embed="rId89"/>
                <a:stretch>
                  <a:fillRect/>
                </a:stretch>
              </p:blipFill>
              <p:spPr>
                <a:xfrm>
                  <a:off x="3217832" y="3532929"/>
                  <a:ext cx="1947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9" name="墨迹 118">
                  <a:extLst>
                    <a:ext uri="{FF2B5EF4-FFF2-40B4-BE49-F238E27FC236}">
                      <a16:creationId xmlns:a16="http://schemas.microsoft.com/office/drawing/2014/main" id="{174E1402-5DF6-BFAB-0D6B-B68A6D070359}"/>
                    </a:ext>
                  </a:extLst>
                </p14:cNvPr>
                <p14:cNvContentPartPr/>
                <p14:nvPr/>
              </p14:nvContentPartPr>
              <p14:xfrm>
                <a:off x="3428792" y="3481089"/>
                <a:ext cx="122760" cy="9360"/>
              </p14:xfrm>
            </p:contentPart>
          </mc:Choice>
          <mc:Fallback>
            <p:pic>
              <p:nvPicPr>
                <p:cNvPr id="119" name="墨迹 118">
                  <a:extLst>
                    <a:ext uri="{FF2B5EF4-FFF2-40B4-BE49-F238E27FC236}">
                      <a16:creationId xmlns:a16="http://schemas.microsoft.com/office/drawing/2014/main" id="{174E1402-5DF6-BFAB-0D6B-B68A6D070359}"/>
                    </a:ext>
                  </a:extLst>
                </p:cNvPr>
                <p:cNvPicPr/>
                <p:nvPr/>
              </p:nvPicPr>
              <p:blipFill>
                <a:blip r:embed="rId91"/>
                <a:stretch>
                  <a:fillRect/>
                </a:stretch>
              </p:blipFill>
              <p:spPr>
                <a:xfrm>
                  <a:off x="3419792" y="3472449"/>
                  <a:ext cx="1404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0" name="墨迹 119">
                  <a:extLst>
                    <a:ext uri="{FF2B5EF4-FFF2-40B4-BE49-F238E27FC236}">
                      <a16:creationId xmlns:a16="http://schemas.microsoft.com/office/drawing/2014/main" id="{35DA2601-6561-C0AC-FFD6-945BFB6AD84A}"/>
                    </a:ext>
                  </a:extLst>
                </p14:cNvPr>
                <p14:cNvContentPartPr/>
                <p14:nvPr/>
              </p14:nvContentPartPr>
              <p14:xfrm>
                <a:off x="3429872" y="3499089"/>
                <a:ext cx="88920" cy="195480"/>
              </p14:xfrm>
            </p:contentPart>
          </mc:Choice>
          <mc:Fallback>
            <p:pic>
              <p:nvPicPr>
                <p:cNvPr id="120" name="墨迹 119">
                  <a:extLst>
                    <a:ext uri="{FF2B5EF4-FFF2-40B4-BE49-F238E27FC236}">
                      <a16:creationId xmlns:a16="http://schemas.microsoft.com/office/drawing/2014/main" id="{35DA2601-6561-C0AC-FFD6-945BFB6AD84A}"/>
                    </a:ext>
                  </a:extLst>
                </p:cNvPr>
                <p:cNvPicPr/>
                <p:nvPr/>
              </p:nvPicPr>
              <p:blipFill>
                <a:blip r:embed="rId93"/>
                <a:stretch>
                  <a:fillRect/>
                </a:stretch>
              </p:blipFill>
              <p:spPr>
                <a:xfrm>
                  <a:off x="3420872" y="3490089"/>
                  <a:ext cx="1065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21" name="墨迹 120">
                  <a:extLst>
                    <a:ext uri="{FF2B5EF4-FFF2-40B4-BE49-F238E27FC236}">
                      <a16:creationId xmlns:a16="http://schemas.microsoft.com/office/drawing/2014/main" id="{D90D146A-F214-D20F-3614-472625A191AE}"/>
                    </a:ext>
                  </a:extLst>
                </p14:cNvPr>
                <p14:cNvContentPartPr/>
                <p14:nvPr/>
              </p14:nvContentPartPr>
              <p14:xfrm>
                <a:off x="3147632" y="3753969"/>
                <a:ext cx="570960" cy="9360"/>
              </p14:xfrm>
            </p:contentPart>
          </mc:Choice>
          <mc:Fallback>
            <p:pic>
              <p:nvPicPr>
                <p:cNvPr id="121" name="墨迹 120">
                  <a:extLst>
                    <a:ext uri="{FF2B5EF4-FFF2-40B4-BE49-F238E27FC236}">
                      <a16:creationId xmlns:a16="http://schemas.microsoft.com/office/drawing/2014/main" id="{D90D146A-F214-D20F-3614-472625A191AE}"/>
                    </a:ext>
                  </a:extLst>
                </p:cNvPr>
                <p:cNvPicPr/>
                <p:nvPr/>
              </p:nvPicPr>
              <p:blipFill>
                <a:blip r:embed="rId95"/>
                <a:stretch>
                  <a:fillRect/>
                </a:stretch>
              </p:blipFill>
              <p:spPr>
                <a:xfrm>
                  <a:off x="3138632" y="3744969"/>
                  <a:ext cx="5886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3" name="墨迹 122">
                  <a:extLst>
                    <a:ext uri="{FF2B5EF4-FFF2-40B4-BE49-F238E27FC236}">
                      <a16:creationId xmlns:a16="http://schemas.microsoft.com/office/drawing/2014/main" id="{71D46D62-1101-2FD2-473F-988DB248AE57}"/>
                    </a:ext>
                  </a:extLst>
                </p14:cNvPr>
                <p14:cNvContentPartPr/>
                <p14:nvPr/>
              </p14:nvContentPartPr>
              <p14:xfrm>
                <a:off x="3217832" y="3833889"/>
                <a:ext cx="117360" cy="158760"/>
              </p14:xfrm>
            </p:contentPart>
          </mc:Choice>
          <mc:Fallback>
            <p:pic>
              <p:nvPicPr>
                <p:cNvPr id="123" name="墨迹 122">
                  <a:extLst>
                    <a:ext uri="{FF2B5EF4-FFF2-40B4-BE49-F238E27FC236}">
                      <a16:creationId xmlns:a16="http://schemas.microsoft.com/office/drawing/2014/main" id="{71D46D62-1101-2FD2-473F-988DB248AE57}"/>
                    </a:ext>
                  </a:extLst>
                </p:cNvPr>
                <p:cNvPicPr/>
                <p:nvPr/>
              </p:nvPicPr>
              <p:blipFill>
                <a:blip r:embed="rId97"/>
                <a:stretch>
                  <a:fillRect/>
                </a:stretch>
              </p:blipFill>
              <p:spPr>
                <a:xfrm>
                  <a:off x="3208832" y="3825249"/>
                  <a:ext cx="1350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5" name="墨迹 124">
                  <a:extLst>
                    <a:ext uri="{FF2B5EF4-FFF2-40B4-BE49-F238E27FC236}">
                      <a16:creationId xmlns:a16="http://schemas.microsoft.com/office/drawing/2014/main" id="{8991F390-0C47-AD26-60DD-9C482A6D063D}"/>
                    </a:ext>
                  </a:extLst>
                </p14:cNvPr>
                <p14:cNvContentPartPr/>
                <p14:nvPr/>
              </p14:nvContentPartPr>
              <p14:xfrm>
                <a:off x="3349232" y="3795009"/>
                <a:ext cx="239760" cy="241200"/>
              </p14:xfrm>
            </p:contentPart>
          </mc:Choice>
          <mc:Fallback>
            <p:pic>
              <p:nvPicPr>
                <p:cNvPr id="125" name="墨迹 124">
                  <a:extLst>
                    <a:ext uri="{FF2B5EF4-FFF2-40B4-BE49-F238E27FC236}">
                      <a16:creationId xmlns:a16="http://schemas.microsoft.com/office/drawing/2014/main" id="{8991F390-0C47-AD26-60DD-9C482A6D063D}"/>
                    </a:ext>
                  </a:extLst>
                </p:cNvPr>
                <p:cNvPicPr/>
                <p:nvPr/>
              </p:nvPicPr>
              <p:blipFill>
                <a:blip r:embed="rId99"/>
                <a:stretch>
                  <a:fillRect/>
                </a:stretch>
              </p:blipFill>
              <p:spPr>
                <a:xfrm>
                  <a:off x="3340592" y="3786369"/>
                  <a:ext cx="2574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27" name="墨迹 126">
                  <a:extLst>
                    <a:ext uri="{FF2B5EF4-FFF2-40B4-BE49-F238E27FC236}">
                      <a16:creationId xmlns:a16="http://schemas.microsoft.com/office/drawing/2014/main" id="{1D64CB37-1AF3-ED5E-46D6-397EBE12F719}"/>
                    </a:ext>
                  </a:extLst>
                </p14:cNvPr>
                <p14:cNvContentPartPr/>
                <p14:nvPr/>
              </p14:nvContentPartPr>
              <p14:xfrm>
                <a:off x="3622112" y="3906969"/>
                <a:ext cx="10800" cy="5760"/>
              </p14:xfrm>
            </p:contentPart>
          </mc:Choice>
          <mc:Fallback>
            <p:pic>
              <p:nvPicPr>
                <p:cNvPr id="127" name="墨迹 126">
                  <a:extLst>
                    <a:ext uri="{FF2B5EF4-FFF2-40B4-BE49-F238E27FC236}">
                      <a16:creationId xmlns:a16="http://schemas.microsoft.com/office/drawing/2014/main" id="{1D64CB37-1AF3-ED5E-46D6-397EBE12F719}"/>
                    </a:ext>
                  </a:extLst>
                </p:cNvPr>
                <p:cNvPicPr/>
                <p:nvPr/>
              </p:nvPicPr>
              <p:blipFill>
                <a:blip r:embed="rId101"/>
                <a:stretch>
                  <a:fillRect/>
                </a:stretch>
              </p:blipFill>
              <p:spPr>
                <a:xfrm>
                  <a:off x="3613472" y="3898329"/>
                  <a:ext cx="284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28" name="墨迹 127">
                  <a:extLst>
                    <a:ext uri="{FF2B5EF4-FFF2-40B4-BE49-F238E27FC236}">
                      <a16:creationId xmlns:a16="http://schemas.microsoft.com/office/drawing/2014/main" id="{7342F777-0CD2-C4FD-BADC-E437B61411B9}"/>
                    </a:ext>
                  </a:extLst>
                </p14:cNvPr>
                <p14:cNvContentPartPr/>
                <p14:nvPr/>
              </p14:nvContentPartPr>
              <p14:xfrm>
                <a:off x="3631112" y="3956289"/>
                <a:ext cx="360" cy="69480"/>
              </p14:xfrm>
            </p:contentPart>
          </mc:Choice>
          <mc:Fallback>
            <p:pic>
              <p:nvPicPr>
                <p:cNvPr id="128" name="墨迹 127">
                  <a:extLst>
                    <a:ext uri="{FF2B5EF4-FFF2-40B4-BE49-F238E27FC236}">
                      <a16:creationId xmlns:a16="http://schemas.microsoft.com/office/drawing/2014/main" id="{7342F777-0CD2-C4FD-BADC-E437B61411B9}"/>
                    </a:ext>
                  </a:extLst>
                </p:cNvPr>
                <p:cNvPicPr/>
                <p:nvPr/>
              </p:nvPicPr>
              <p:blipFill>
                <a:blip r:embed="rId103"/>
                <a:stretch>
                  <a:fillRect/>
                </a:stretch>
              </p:blipFill>
              <p:spPr>
                <a:xfrm>
                  <a:off x="3622112" y="3947649"/>
                  <a:ext cx="180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29" name="墨迹 128">
                  <a:extLst>
                    <a:ext uri="{FF2B5EF4-FFF2-40B4-BE49-F238E27FC236}">
                      <a16:creationId xmlns:a16="http://schemas.microsoft.com/office/drawing/2014/main" id="{3D4EB169-0F7D-5E01-83C7-C37EB6CED43B}"/>
                    </a:ext>
                  </a:extLst>
                </p14:cNvPr>
                <p14:cNvContentPartPr/>
                <p14:nvPr/>
              </p14:nvContentPartPr>
              <p14:xfrm>
                <a:off x="3675032" y="3886089"/>
                <a:ext cx="24120" cy="360"/>
              </p14:xfrm>
            </p:contentPart>
          </mc:Choice>
          <mc:Fallback>
            <p:pic>
              <p:nvPicPr>
                <p:cNvPr id="129" name="墨迹 128">
                  <a:extLst>
                    <a:ext uri="{FF2B5EF4-FFF2-40B4-BE49-F238E27FC236}">
                      <a16:creationId xmlns:a16="http://schemas.microsoft.com/office/drawing/2014/main" id="{3D4EB169-0F7D-5E01-83C7-C37EB6CED43B}"/>
                    </a:ext>
                  </a:extLst>
                </p:cNvPr>
                <p:cNvPicPr/>
                <p:nvPr/>
              </p:nvPicPr>
              <p:blipFill>
                <a:blip r:embed="rId105"/>
                <a:stretch>
                  <a:fillRect/>
                </a:stretch>
              </p:blipFill>
              <p:spPr>
                <a:xfrm>
                  <a:off x="3666032" y="3877449"/>
                  <a:ext cx="41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30" name="墨迹 129">
                  <a:extLst>
                    <a:ext uri="{FF2B5EF4-FFF2-40B4-BE49-F238E27FC236}">
                      <a16:creationId xmlns:a16="http://schemas.microsoft.com/office/drawing/2014/main" id="{61DD73CB-6809-A2A4-7DDE-B391066D9200}"/>
                    </a:ext>
                  </a:extLst>
                </p14:cNvPr>
                <p14:cNvContentPartPr/>
                <p14:nvPr/>
              </p14:nvContentPartPr>
              <p14:xfrm>
                <a:off x="3632192" y="3947649"/>
                <a:ext cx="79920" cy="194400"/>
              </p14:xfrm>
            </p:contentPart>
          </mc:Choice>
          <mc:Fallback>
            <p:pic>
              <p:nvPicPr>
                <p:cNvPr id="130" name="墨迹 129">
                  <a:extLst>
                    <a:ext uri="{FF2B5EF4-FFF2-40B4-BE49-F238E27FC236}">
                      <a16:creationId xmlns:a16="http://schemas.microsoft.com/office/drawing/2014/main" id="{61DD73CB-6809-A2A4-7DDE-B391066D9200}"/>
                    </a:ext>
                  </a:extLst>
                </p:cNvPr>
                <p:cNvPicPr/>
                <p:nvPr/>
              </p:nvPicPr>
              <p:blipFill>
                <a:blip r:embed="rId107"/>
                <a:stretch>
                  <a:fillRect/>
                </a:stretch>
              </p:blipFill>
              <p:spPr>
                <a:xfrm>
                  <a:off x="3623192" y="3938649"/>
                  <a:ext cx="975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32" name="墨迹 131">
                  <a:extLst>
                    <a:ext uri="{FF2B5EF4-FFF2-40B4-BE49-F238E27FC236}">
                      <a16:creationId xmlns:a16="http://schemas.microsoft.com/office/drawing/2014/main" id="{EB5AD678-09D3-4730-541D-9414E205E8CE}"/>
                    </a:ext>
                  </a:extLst>
                </p14:cNvPr>
                <p14:cNvContentPartPr/>
                <p14:nvPr/>
              </p14:nvContentPartPr>
              <p14:xfrm>
                <a:off x="3718952" y="3753969"/>
                <a:ext cx="113760" cy="360"/>
              </p14:xfrm>
            </p:contentPart>
          </mc:Choice>
          <mc:Fallback>
            <p:pic>
              <p:nvPicPr>
                <p:cNvPr id="132" name="墨迹 131">
                  <a:extLst>
                    <a:ext uri="{FF2B5EF4-FFF2-40B4-BE49-F238E27FC236}">
                      <a16:creationId xmlns:a16="http://schemas.microsoft.com/office/drawing/2014/main" id="{EB5AD678-09D3-4730-541D-9414E205E8CE}"/>
                    </a:ext>
                  </a:extLst>
                </p:cNvPr>
                <p:cNvPicPr/>
                <p:nvPr/>
              </p:nvPicPr>
              <p:blipFill>
                <a:blip r:embed="rId109"/>
                <a:stretch>
                  <a:fillRect/>
                </a:stretch>
              </p:blipFill>
              <p:spPr>
                <a:xfrm>
                  <a:off x="3710312" y="3745329"/>
                  <a:ext cx="131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33" name="墨迹 132">
                  <a:extLst>
                    <a:ext uri="{FF2B5EF4-FFF2-40B4-BE49-F238E27FC236}">
                      <a16:creationId xmlns:a16="http://schemas.microsoft.com/office/drawing/2014/main" id="{923B7078-1BA6-EA6E-FA51-21BF753C656D}"/>
                    </a:ext>
                  </a:extLst>
                </p14:cNvPr>
                <p14:cNvContentPartPr/>
                <p14:nvPr/>
              </p14:nvContentPartPr>
              <p14:xfrm>
                <a:off x="3735872" y="3780609"/>
                <a:ext cx="18720" cy="110160"/>
              </p14:xfrm>
            </p:contentPart>
          </mc:Choice>
          <mc:Fallback>
            <p:pic>
              <p:nvPicPr>
                <p:cNvPr id="133" name="墨迹 132">
                  <a:extLst>
                    <a:ext uri="{FF2B5EF4-FFF2-40B4-BE49-F238E27FC236}">
                      <a16:creationId xmlns:a16="http://schemas.microsoft.com/office/drawing/2014/main" id="{923B7078-1BA6-EA6E-FA51-21BF753C656D}"/>
                    </a:ext>
                  </a:extLst>
                </p:cNvPr>
                <p:cNvPicPr/>
                <p:nvPr/>
              </p:nvPicPr>
              <p:blipFill>
                <a:blip r:embed="rId111"/>
                <a:stretch>
                  <a:fillRect/>
                </a:stretch>
              </p:blipFill>
              <p:spPr>
                <a:xfrm>
                  <a:off x="3727232" y="3771969"/>
                  <a:ext cx="363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34" name="墨迹 133">
                  <a:extLst>
                    <a:ext uri="{FF2B5EF4-FFF2-40B4-BE49-F238E27FC236}">
                      <a16:creationId xmlns:a16="http://schemas.microsoft.com/office/drawing/2014/main" id="{BA777ABA-C392-D604-7A03-92F999B13385}"/>
                    </a:ext>
                  </a:extLst>
                </p14:cNvPr>
                <p14:cNvContentPartPr/>
                <p14:nvPr/>
              </p14:nvContentPartPr>
              <p14:xfrm>
                <a:off x="3789152" y="3771969"/>
                <a:ext cx="16200" cy="115560"/>
              </p14:xfrm>
            </p:contentPart>
          </mc:Choice>
          <mc:Fallback>
            <p:pic>
              <p:nvPicPr>
                <p:cNvPr id="134" name="墨迹 133">
                  <a:extLst>
                    <a:ext uri="{FF2B5EF4-FFF2-40B4-BE49-F238E27FC236}">
                      <a16:creationId xmlns:a16="http://schemas.microsoft.com/office/drawing/2014/main" id="{BA777ABA-C392-D604-7A03-92F999B13385}"/>
                    </a:ext>
                  </a:extLst>
                </p:cNvPr>
                <p:cNvPicPr/>
                <p:nvPr/>
              </p:nvPicPr>
              <p:blipFill>
                <a:blip r:embed="rId113"/>
                <a:stretch>
                  <a:fillRect/>
                </a:stretch>
              </p:blipFill>
              <p:spPr>
                <a:xfrm>
                  <a:off x="3780512" y="3762969"/>
                  <a:ext cx="338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35" name="墨迹 134">
                  <a:extLst>
                    <a:ext uri="{FF2B5EF4-FFF2-40B4-BE49-F238E27FC236}">
                      <a16:creationId xmlns:a16="http://schemas.microsoft.com/office/drawing/2014/main" id="{BF183B70-4C5E-4444-8083-6387D4D04717}"/>
                    </a:ext>
                  </a:extLst>
                </p14:cNvPr>
                <p14:cNvContentPartPr/>
                <p14:nvPr/>
              </p14:nvContentPartPr>
              <p14:xfrm>
                <a:off x="3850712" y="3780609"/>
                <a:ext cx="9720" cy="139680"/>
              </p14:xfrm>
            </p:contentPart>
          </mc:Choice>
          <mc:Fallback>
            <p:pic>
              <p:nvPicPr>
                <p:cNvPr id="135" name="墨迹 134">
                  <a:extLst>
                    <a:ext uri="{FF2B5EF4-FFF2-40B4-BE49-F238E27FC236}">
                      <a16:creationId xmlns:a16="http://schemas.microsoft.com/office/drawing/2014/main" id="{BF183B70-4C5E-4444-8083-6387D4D04717}"/>
                    </a:ext>
                  </a:extLst>
                </p:cNvPr>
                <p:cNvPicPr/>
                <p:nvPr/>
              </p:nvPicPr>
              <p:blipFill>
                <a:blip r:embed="rId115"/>
                <a:stretch>
                  <a:fillRect/>
                </a:stretch>
              </p:blipFill>
              <p:spPr>
                <a:xfrm>
                  <a:off x="3841712" y="3771969"/>
                  <a:ext cx="273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36" name="墨迹 135">
                  <a:extLst>
                    <a:ext uri="{FF2B5EF4-FFF2-40B4-BE49-F238E27FC236}">
                      <a16:creationId xmlns:a16="http://schemas.microsoft.com/office/drawing/2014/main" id="{E5C26DAF-542E-A3DF-689F-EBADE3C12099}"/>
                    </a:ext>
                  </a:extLst>
                </p14:cNvPr>
                <p14:cNvContentPartPr/>
                <p14:nvPr/>
              </p14:nvContentPartPr>
              <p14:xfrm>
                <a:off x="4000112" y="3735249"/>
                <a:ext cx="154080" cy="10440"/>
              </p14:xfrm>
            </p:contentPart>
          </mc:Choice>
          <mc:Fallback>
            <p:pic>
              <p:nvPicPr>
                <p:cNvPr id="136" name="墨迹 135">
                  <a:extLst>
                    <a:ext uri="{FF2B5EF4-FFF2-40B4-BE49-F238E27FC236}">
                      <a16:creationId xmlns:a16="http://schemas.microsoft.com/office/drawing/2014/main" id="{E5C26DAF-542E-A3DF-689F-EBADE3C12099}"/>
                    </a:ext>
                  </a:extLst>
                </p:cNvPr>
                <p:cNvPicPr/>
                <p:nvPr/>
              </p:nvPicPr>
              <p:blipFill>
                <a:blip r:embed="rId117"/>
                <a:stretch>
                  <a:fillRect/>
                </a:stretch>
              </p:blipFill>
              <p:spPr>
                <a:xfrm>
                  <a:off x="3991472" y="3726609"/>
                  <a:ext cx="1717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37" name="墨迹 136">
                  <a:extLst>
                    <a:ext uri="{FF2B5EF4-FFF2-40B4-BE49-F238E27FC236}">
                      <a16:creationId xmlns:a16="http://schemas.microsoft.com/office/drawing/2014/main" id="{49684782-40FD-4C05-3ED6-713008D7920D}"/>
                    </a:ext>
                  </a:extLst>
                </p14:cNvPr>
                <p14:cNvContentPartPr/>
                <p14:nvPr/>
              </p14:nvContentPartPr>
              <p14:xfrm>
                <a:off x="4043312" y="3824529"/>
                <a:ext cx="151560" cy="360"/>
              </p14:xfrm>
            </p:contentPart>
          </mc:Choice>
          <mc:Fallback>
            <p:pic>
              <p:nvPicPr>
                <p:cNvPr id="137" name="墨迹 136">
                  <a:extLst>
                    <a:ext uri="{FF2B5EF4-FFF2-40B4-BE49-F238E27FC236}">
                      <a16:creationId xmlns:a16="http://schemas.microsoft.com/office/drawing/2014/main" id="{49684782-40FD-4C05-3ED6-713008D7920D}"/>
                    </a:ext>
                  </a:extLst>
                </p:cNvPr>
                <p:cNvPicPr/>
                <p:nvPr/>
              </p:nvPicPr>
              <p:blipFill>
                <a:blip r:embed="rId119"/>
                <a:stretch>
                  <a:fillRect/>
                </a:stretch>
              </p:blipFill>
              <p:spPr>
                <a:xfrm>
                  <a:off x="4034672" y="3815889"/>
                  <a:ext cx="169200" cy="18000"/>
                </a:xfrm>
                <a:prstGeom prst="rect">
                  <a:avLst/>
                </a:prstGeom>
              </p:spPr>
            </p:pic>
          </mc:Fallback>
        </mc:AlternateContent>
      </p:grpSp>
      <p:grpSp>
        <p:nvGrpSpPr>
          <p:cNvPr id="148" name="组合 147">
            <a:extLst>
              <a:ext uri="{FF2B5EF4-FFF2-40B4-BE49-F238E27FC236}">
                <a16:creationId xmlns:a16="http://schemas.microsoft.com/office/drawing/2014/main" id="{9FF5C765-785E-E735-30AA-4B2DB346711E}"/>
              </a:ext>
            </a:extLst>
          </p:cNvPr>
          <p:cNvGrpSpPr/>
          <p:nvPr/>
        </p:nvGrpSpPr>
        <p:grpSpPr>
          <a:xfrm>
            <a:off x="4431752" y="3481449"/>
            <a:ext cx="448560" cy="538560"/>
            <a:chOff x="4431752" y="3481449"/>
            <a:chExt cx="448560" cy="538560"/>
          </a:xfrm>
        </p:grpSpPr>
        <mc:AlternateContent xmlns:mc="http://schemas.openxmlformats.org/markup-compatibility/2006">
          <mc:Choice xmlns:p14="http://schemas.microsoft.com/office/powerpoint/2010/main" Requires="p14">
            <p:contentPart p14:bwMode="auto" r:id="rId120">
              <p14:nvContentPartPr>
                <p14:cNvPr id="139" name="墨迹 138">
                  <a:extLst>
                    <a:ext uri="{FF2B5EF4-FFF2-40B4-BE49-F238E27FC236}">
                      <a16:creationId xmlns:a16="http://schemas.microsoft.com/office/drawing/2014/main" id="{5EC5BB34-022C-13E9-7807-F939089385B2}"/>
                    </a:ext>
                  </a:extLst>
                </p14:cNvPr>
                <p14:cNvContentPartPr/>
                <p14:nvPr/>
              </p14:nvContentPartPr>
              <p14:xfrm>
                <a:off x="4431752" y="3675129"/>
                <a:ext cx="238320" cy="183240"/>
              </p14:xfrm>
            </p:contentPart>
          </mc:Choice>
          <mc:Fallback>
            <p:pic>
              <p:nvPicPr>
                <p:cNvPr id="139" name="墨迹 138">
                  <a:extLst>
                    <a:ext uri="{FF2B5EF4-FFF2-40B4-BE49-F238E27FC236}">
                      <a16:creationId xmlns:a16="http://schemas.microsoft.com/office/drawing/2014/main" id="{5EC5BB34-022C-13E9-7807-F939089385B2}"/>
                    </a:ext>
                  </a:extLst>
                </p:cNvPr>
                <p:cNvPicPr/>
                <p:nvPr/>
              </p:nvPicPr>
              <p:blipFill>
                <a:blip r:embed="rId121"/>
                <a:stretch>
                  <a:fillRect/>
                </a:stretch>
              </p:blipFill>
              <p:spPr>
                <a:xfrm>
                  <a:off x="4422752" y="3666489"/>
                  <a:ext cx="2559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40" name="墨迹 139">
                  <a:extLst>
                    <a:ext uri="{FF2B5EF4-FFF2-40B4-BE49-F238E27FC236}">
                      <a16:creationId xmlns:a16="http://schemas.microsoft.com/office/drawing/2014/main" id="{B401832A-6E2E-CCC2-2D74-8103254D32DF}"/>
                    </a:ext>
                  </a:extLst>
                </p14:cNvPr>
                <p14:cNvContentPartPr/>
                <p14:nvPr/>
              </p14:nvContentPartPr>
              <p14:xfrm>
                <a:off x="4501592" y="3692409"/>
                <a:ext cx="95760" cy="27000"/>
              </p14:xfrm>
            </p:contentPart>
          </mc:Choice>
          <mc:Fallback>
            <p:pic>
              <p:nvPicPr>
                <p:cNvPr id="140" name="墨迹 139">
                  <a:extLst>
                    <a:ext uri="{FF2B5EF4-FFF2-40B4-BE49-F238E27FC236}">
                      <a16:creationId xmlns:a16="http://schemas.microsoft.com/office/drawing/2014/main" id="{B401832A-6E2E-CCC2-2D74-8103254D32DF}"/>
                    </a:ext>
                  </a:extLst>
                </p:cNvPr>
                <p:cNvPicPr/>
                <p:nvPr/>
              </p:nvPicPr>
              <p:blipFill>
                <a:blip r:embed="rId123"/>
                <a:stretch>
                  <a:fillRect/>
                </a:stretch>
              </p:blipFill>
              <p:spPr>
                <a:xfrm>
                  <a:off x="4492952" y="3683769"/>
                  <a:ext cx="1134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42" name="墨迹 141">
                  <a:extLst>
                    <a:ext uri="{FF2B5EF4-FFF2-40B4-BE49-F238E27FC236}">
                      <a16:creationId xmlns:a16="http://schemas.microsoft.com/office/drawing/2014/main" id="{232EAD23-ABBF-C2B2-249F-CF2B1650EE1D}"/>
                    </a:ext>
                  </a:extLst>
                </p14:cNvPr>
                <p14:cNvContentPartPr/>
                <p14:nvPr/>
              </p14:nvContentPartPr>
              <p14:xfrm>
                <a:off x="4670072" y="3551649"/>
                <a:ext cx="46800" cy="109800"/>
              </p14:xfrm>
            </p:contentPart>
          </mc:Choice>
          <mc:Fallback>
            <p:pic>
              <p:nvPicPr>
                <p:cNvPr id="142" name="墨迹 141">
                  <a:extLst>
                    <a:ext uri="{FF2B5EF4-FFF2-40B4-BE49-F238E27FC236}">
                      <a16:creationId xmlns:a16="http://schemas.microsoft.com/office/drawing/2014/main" id="{232EAD23-ABBF-C2B2-249F-CF2B1650EE1D}"/>
                    </a:ext>
                  </a:extLst>
                </p:cNvPr>
                <p:cNvPicPr/>
                <p:nvPr/>
              </p:nvPicPr>
              <p:blipFill>
                <a:blip r:embed="rId125"/>
                <a:stretch>
                  <a:fillRect/>
                </a:stretch>
              </p:blipFill>
              <p:spPr>
                <a:xfrm>
                  <a:off x="4661432" y="3543009"/>
                  <a:ext cx="644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43" name="墨迹 142">
                  <a:extLst>
                    <a:ext uri="{FF2B5EF4-FFF2-40B4-BE49-F238E27FC236}">
                      <a16:creationId xmlns:a16="http://schemas.microsoft.com/office/drawing/2014/main" id="{063769ED-8E0A-6E78-B62B-62C6DCF5B1EC}"/>
                    </a:ext>
                  </a:extLst>
                </p14:cNvPr>
                <p14:cNvContentPartPr/>
                <p14:nvPr/>
              </p14:nvContentPartPr>
              <p14:xfrm>
                <a:off x="4721192" y="3481449"/>
                <a:ext cx="93960" cy="177480"/>
              </p14:xfrm>
            </p:contentPart>
          </mc:Choice>
          <mc:Fallback>
            <p:pic>
              <p:nvPicPr>
                <p:cNvPr id="143" name="墨迹 142">
                  <a:extLst>
                    <a:ext uri="{FF2B5EF4-FFF2-40B4-BE49-F238E27FC236}">
                      <a16:creationId xmlns:a16="http://schemas.microsoft.com/office/drawing/2014/main" id="{063769ED-8E0A-6E78-B62B-62C6DCF5B1EC}"/>
                    </a:ext>
                  </a:extLst>
                </p:cNvPr>
                <p:cNvPicPr/>
                <p:nvPr/>
              </p:nvPicPr>
              <p:blipFill>
                <a:blip r:embed="rId127"/>
                <a:stretch>
                  <a:fillRect/>
                </a:stretch>
              </p:blipFill>
              <p:spPr>
                <a:xfrm>
                  <a:off x="4712552" y="3472449"/>
                  <a:ext cx="1116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44" name="墨迹 143">
                  <a:extLst>
                    <a:ext uri="{FF2B5EF4-FFF2-40B4-BE49-F238E27FC236}">
                      <a16:creationId xmlns:a16="http://schemas.microsoft.com/office/drawing/2014/main" id="{2F3840C1-AE86-8E96-D748-8B6EAB238275}"/>
                    </a:ext>
                  </a:extLst>
                </p14:cNvPr>
                <p14:cNvContentPartPr/>
                <p14:nvPr/>
              </p14:nvContentPartPr>
              <p14:xfrm>
                <a:off x="4844312" y="3490449"/>
                <a:ext cx="36000" cy="175320"/>
              </p14:xfrm>
            </p:contentPart>
          </mc:Choice>
          <mc:Fallback>
            <p:pic>
              <p:nvPicPr>
                <p:cNvPr id="144" name="墨迹 143">
                  <a:extLst>
                    <a:ext uri="{FF2B5EF4-FFF2-40B4-BE49-F238E27FC236}">
                      <a16:creationId xmlns:a16="http://schemas.microsoft.com/office/drawing/2014/main" id="{2F3840C1-AE86-8E96-D748-8B6EAB238275}"/>
                    </a:ext>
                  </a:extLst>
                </p:cNvPr>
                <p:cNvPicPr/>
                <p:nvPr/>
              </p:nvPicPr>
              <p:blipFill>
                <a:blip r:embed="rId129"/>
                <a:stretch>
                  <a:fillRect/>
                </a:stretch>
              </p:blipFill>
              <p:spPr>
                <a:xfrm>
                  <a:off x="4835312" y="3481449"/>
                  <a:ext cx="536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46" name="墨迹 145">
                  <a:extLst>
                    <a:ext uri="{FF2B5EF4-FFF2-40B4-BE49-F238E27FC236}">
                      <a16:creationId xmlns:a16="http://schemas.microsoft.com/office/drawing/2014/main" id="{D55004B1-382C-02FD-F467-BA5D93DC36A2}"/>
                    </a:ext>
                  </a:extLst>
                </p14:cNvPr>
                <p14:cNvContentPartPr/>
                <p14:nvPr/>
              </p14:nvContentPartPr>
              <p14:xfrm>
                <a:off x="4774112" y="3771969"/>
                <a:ext cx="12600" cy="24480"/>
              </p14:xfrm>
            </p:contentPart>
          </mc:Choice>
          <mc:Fallback>
            <p:pic>
              <p:nvPicPr>
                <p:cNvPr id="146" name="墨迹 145">
                  <a:extLst>
                    <a:ext uri="{FF2B5EF4-FFF2-40B4-BE49-F238E27FC236}">
                      <a16:creationId xmlns:a16="http://schemas.microsoft.com/office/drawing/2014/main" id="{D55004B1-382C-02FD-F467-BA5D93DC36A2}"/>
                    </a:ext>
                  </a:extLst>
                </p:cNvPr>
                <p:cNvPicPr/>
                <p:nvPr/>
              </p:nvPicPr>
              <p:blipFill>
                <a:blip r:embed="rId131"/>
                <a:stretch>
                  <a:fillRect/>
                </a:stretch>
              </p:blipFill>
              <p:spPr>
                <a:xfrm>
                  <a:off x="4765472" y="3762969"/>
                  <a:ext cx="302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47" name="墨迹 146">
                  <a:extLst>
                    <a:ext uri="{FF2B5EF4-FFF2-40B4-BE49-F238E27FC236}">
                      <a16:creationId xmlns:a16="http://schemas.microsoft.com/office/drawing/2014/main" id="{69BA31B4-5E66-3C13-7209-298936DA66D0}"/>
                    </a:ext>
                  </a:extLst>
                </p14:cNvPr>
                <p14:cNvContentPartPr/>
                <p14:nvPr/>
              </p14:nvContentPartPr>
              <p14:xfrm>
                <a:off x="4704272" y="3842169"/>
                <a:ext cx="88200" cy="177840"/>
              </p14:xfrm>
            </p:contentPart>
          </mc:Choice>
          <mc:Fallback>
            <p:pic>
              <p:nvPicPr>
                <p:cNvPr id="147" name="墨迹 146">
                  <a:extLst>
                    <a:ext uri="{FF2B5EF4-FFF2-40B4-BE49-F238E27FC236}">
                      <a16:creationId xmlns:a16="http://schemas.microsoft.com/office/drawing/2014/main" id="{69BA31B4-5E66-3C13-7209-298936DA66D0}"/>
                    </a:ext>
                  </a:extLst>
                </p:cNvPr>
                <p:cNvPicPr/>
                <p:nvPr/>
              </p:nvPicPr>
              <p:blipFill>
                <a:blip r:embed="rId133"/>
                <a:stretch>
                  <a:fillRect/>
                </a:stretch>
              </p:blipFill>
              <p:spPr>
                <a:xfrm>
                  <a:off x="4695632" y="3833169"/>
                  <a:ext cx="105840" cy="19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4">
            <p14:nvContentPartPr>
              <p14:cNvPr id="149" name="墨迹 148">
                <a:extLst>
                  <a:ext uri="{FF2B5EF4-FFF2-40B4-BE49-F238E27FC236}">
                    <a16:creationId xmlns:a16="http://schemas.microsoft.com/office/drawing/2014/main" id="{7AE131A6-0950-187D-7F87-A4F1A1CDE724}"/>
                  </a:ext>
                </a:extLst>
              </p14:cNvPr>
              <p14:cNvContentPartPr/>
              <p14:nvPr/>
            </p14:nvContentPartPr>
            <p14:xfrm>
              <a:off x="5028992" y="3744609"/>
              <a:ext cx="24120" cy="33840"/>
            </p14:xfrm>
          </p:contentPart>
        </mc:Choice>
        <mc:Fallback>
          <p:pic>
            <p:nvPicPr>
              <p:cNvPr id="149" name="墨迹 148">
                <a:extLst>
                  <a:ext uri="{FF2B5EF4-FFF2-40B4-BE49-F238E27FC236}">
                    <a16:creationId xmlns:a16="http://schemas.microsoft.com/office/drawing/2014/main" id="{7AE131A6-0950-187D-7F87-A4F1A1CDE724}"/>
                  </a:ext>
                </a:extLst>
              </p:cNvPr>
              <p:cNvPicPr/>
              <p:nvPr/>
            </p:nvPicPr>
            <p:blipFill>
              <a:blip r:embed="rId135"/>
              <a:stretch>
                <a:fillRect/>
              </a:stretch>
            </p:blipFill>
            <p:spPr>
              <a:xfrm>
                <a:off x="5020352" y="3735609"/>
                <a:ext cx="41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50" name="墨迹 149">
                <a:extLst>
                  <a:ext uri="{FF2B5EF4-FFF2-40B4-BE49-F238E27FC236}">
                    <a16:creationId xmlns:a16="http://schemas.microsoft.com/office/drawing/2014/main" id="{B063B62F-B0BC-3A92-7416-7C18C8E74071}"/>
                  </a:ext>
                </a:extLst>
              </p14:cNvPr>
              <p14:cNvContentPartPr/>
              <p14:nvPr/>
            </p14:nvContentPartPr>
            <p14:xfrm>
              <a:off x="5189552" y="3586929"/>
              <a:ext cx="123120" cy="318600"/>
            </p14:xfrm>
          </p:contentPart>
        </mc:Choice>
        <mc:Fallback>
          <p:pic>
            <p:nvPicPr>
              <p:cNvPr id="150" name="墨迹 149">
                <a:extLst>
                  <a:ext uri="{FF2B5EF4-FFF2-40B4-BE49-F238E27FC236}">
                    <a16:creationId xmlns:a16="http://schemas.microsoft.com/office/drawing/2014/main" id="{B063B62F-B0BC-3A92-7416-7C18C8E74071}"/>
                  </a:ext>
                </a:extLst>
              </p:cNvPr>
              <p:cNvPicPr/>
              <p:nvPr/>
            </p:nvPicPr>
            <p:blipFill>
              <a:blip r:embed="rId137"/>
              <a:stretch>
                <a:fillRect/>
              </a:stretch>
            </p:blipFill>
            <p:spPr>
              <a:xfrm>
                <a:off x="5180552" y="3578289"/>
                <a:ext cx="140760" cy="336240"/>
              </a:xfrm>
              <a:prstGeom prst="rect">
                <a:avLst/>
              </a:prstGeom>
            </p:spPr>
          </p:pic>
        </mc:Fallback>
      </mc:AlternateContent>
      <p:grpSp>
        <p:nvGrpSpPr>
          <p:cNvPr id="154" name="组合 153">
            <a:extLst>
              <a:ext uri="{FF2B5EF4-FFF2-40B4-BE49-F238E27FC236}">
                <a16:creationId xmlns:a16="http://schemas.microsoft.com/office/drawing/2014/main" id="{829FF020-BA89-AB5B-5634-2D4428A658F0}"/>
              </a:ext>
            </a:extLst>
          </p:cNvPr>
          <p:cNvGrpSpPr/>
          <p:nvPr/>
        </p:nvGrpSpPr>
        <p:grpSpPr>
          <a:xfrm>
            <a:off x="5406992" y="3728049"/>
            <a:ext cx="54720" cy="227880"/>
            <a:chOff x="5406992" y="3728049"/>
            <a:chExt cx="54720" cy="227880"/>
          </a:xfrm>
        </p:grpSpPr>
        <mc:AlternateContent xmlns:mc="http://schemas.openxmlformats.org/markup-compatibility/2006">
          <mc:Choice xmlns:p14="http://schemas.microsoft.com/office/powerpoint/2010/main" Requires="p14">
            <p:contentPart p14:bwMode="auto" r:id="rId138">
              <p14:nvContentPartPr>
                <p14:cNvPr id="151" name="墨迹 150">
                  <a:extLst>
                    <a:ext uri="{FF2B5EF4-FFF2-40B4-BE49-F238E27FC236}">
                      <a16:creationId xmlns:a16="http://schemas.microsoft.com/office/drawing/2014/main" id="{A879F244-6923-10D6-B41B-55A251C2A0E1}"/>
                    </a:ext>
                  </a:extLst>
                </p14:cNvPr>
                <p14:cNvContentPartPr/>
                <p14:nvPr/>
              </p14:nvContentPartPr>
              <p14:xfrm>
                <a:off x="5406992" y="3730569"/>
                <a:ext cx="54720" cy="63000"/>
              </p14:xfrm>
            </p:contentPart>
          </mc:Choice>
          <mc:Fallback>
            <p:pic>
              <p:nvPicPr>
                <p:cNvPr id="151" name="墨迹 150">
                  <a:extLst>
                    <a:ext uri="{FF2B5EF4-FFF2-40B4-BE49-F238E27FC236}">
                      <a16:creationId xmlns:a16="http://schemas.microsoft.com/office/drawing/2014/main" id="{A879F244-6923-10D6-B41B-55A251C2A0E1}"/>
                    </a:ext>
                  </a:extLst>
                </p:cNvPr>
                <p:cNvPicPr/>
                <p:nvPr/>
              </p:nvPicPr>
              <p:blipFill>
                <a:blip r:embed="rId139"/>
                <a:stretch>
                  <a:fillRect/>
                </a:stretch>
              </p:blipFill>
              <p:spPr>
                <a:xfrm>
                  <a:off x="5398352" y="3721929"/>
                  <a:ext cx="723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52" name="墨迹 151">
                  <a:extLst>
                    <a:ext uri="{FF2B5EF4-FFF2-40B4-BE49-F238E27FC236}">
                      <a16:creationId xmlns:a16="http://schemas.microsoft.com/office/drawing/2014/main" id="{E0FC40FE-493F-3915-96C1-1F304ED4D281}"/>
                    </a:ext>
                  </a:extLst>
                </p14:cNvPr>
                <p14:cNvContentPartPr/>
                <p14:nvPr/>
              </p14:nvContentPartPr>
              <p14:xfrm>
                <a:off x="5429312" y="3728049"/>
                <a:ext cx="25560" cy="40680"/>
              </p14:xfrm>
            </p:contentPart>
          </mc:Choice>
          <mc:Fallback>
            <p:pic>
              <p:nvPicPr>
                <p:cNvPr id="152" name="墨迹 151">
                  <a:extLst>
                    <a:ext uri="{FF2B5EF4-FFF2-40B4-BE49-F238E27FC236}">
                      <a16:creationId xmlns:a16="http://schemas.microsoft.com/office/drawing/2014/main" id="{E0FC40FE-493F-3915-96C1-1F304ED4D281}"/>
                    </a:ext>
                  </a:extLst>
                </p:cNvPr>
                <p:cNvPicPr/>
                <p:nvPr/>
              </p:nvPicPr>
              <p:blipFill>
                <a:blip r:embed="rId141"/>
                <a:stretch>
                  <a:fillRect/>
                </a:stretch>
              </p:blipFill>
              <p:spPr>
                <a:xfrm>
                  <a:off x="5420672" y="3719049"/>
                  <a:ext cx="432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53" name="墨迹 152">
                  <a:extLst>
                    <a:ext uri="{FF2B5EF4-FFF2-40B4-BE49-F238E27FC236}">
                      <a16:creationId xmlns:a16="http://schemas.microsoft.com/office/drawing/2014/main" id="{8F7F1CF8-24F6-38DD-2AC5-DF2246B21032}"/>
                    </a:ext>
                  </a:extLst>
                </p14:cNvPr>
                <p14:cNvContentPartPr/>
                <p14:nvPr/>
              </p14:nvContentPartPr>
              <p14:xfrm>
                <a:off x="5442632" y="3833529"/>
                <a:ext cx="18360" cy="122400"/>
              </p14:xfrm>
            </p:contentPart>
          </mc:Choice>
          <mc:Fallback>
            <p:pic>
              <p:nvPicPr>
                <p:cNvPr id="153" name="墨迹 152">
                  <a:extLst>
                    <a:ext uri="{FF2B5EF4-FFF2-40B4-BE49-F238E27FC236}">
                      <a16:creationId xmlns:a16="http://schemas.microsoft.com/office/drawing/2014/main" id="{8F7F1CF8-24F6-38DD-2AC5-DF2246B21032}"/>
                    </a:ext>
                  </a:extLst>
                </p:cNvPr>
                <p:cNvPicPr/>
                <p:nvPr/>
              </p:nvPicPr>
              <p:blipFill>
                <a:blip r:embed="rId143"/>
                <a:stretch>
                  <a:fillRect/>
                </a:stretch>
              </p:blipFill>
              <p:spPr>
                <a:xfrm>
                  <a:off x="5433632" y="3824529"/>
                  <a:ext cx="36000" cy="140040"/>
                </a:xfrm>
                <a:prstGeom prst="rect">
                  <a:avLst/>
                </a:prstGeom>
              </p:spPr>
            </p:pic>
          </mc:Fallback>
        </mc:AlternateContent>
      </p:grpSp>
      <p:grpSp>
        <p:nvGrpSpPr>
          <p:cNvPr id="162" name="组合 161">
            <a:extLst>
              <a:ext uri="{FF2B5EF4-FFF2-40B4-BE49-F238E27FC236}">
                <a16:creationId xmlns:a16="http://schemas.microsoft.com/office/drawing/2014/main" id="{F6E9C825-3D16-D03F-4AF1-0116B865E33F}"/>
              </a:ext>
            </a:extLst>
          </p:cNvPr>
          <p:cNvGrpSpPr/>
          <p:nvPr/>
        </p:nvGrpSpPr>
        <p:grpSpPr>
          <a:xfrm>
            <a:off x="5361992" y="3419889"/>
            <a:ext cx="460080" cy="204120"/>
            <a:chOff x="5361992" y="3419889"/>
            <a:chExt cx="460080" cy="204120"/>
          </a:xfrm>
        </p:grpSpPr>
        <mc:AlternateContent xmlns:mc="http://schemas.openxmlformats.org/markup-compatibility/2006">
          <mc:Choice xmlns:p14="http://schemas.microsoft.com/office/powerpoint/2010/main" Requires="p14">
            <p:contentPart p14:bwMode="auto" r:id="rId144">
              <p14:nvContentPartPr>
                <p14:cNvPr id="155" name="墨迹 154">
                  <a:extLst>
                    <a:ext uri="{FF2B5EF4-FFF2-40B4-BE49-F238E27FC236}">
                      <a16:creationId xmlns:a16="http://schemas.microsoft.com/office/drawing/2014/main" id="{A502EAE6-4C3C-F599-C2EE-7BE302738354}"/>
                    </a:ext>
                  </a:extLst>
                </p14:cNvPr>
                <p14:cNvContentPartPr/>
                <p14:nvPr/>
              </p14:nvContentPartPr>
              <p14:xfrm>
                <a:off x="5361992" y="3481449"/>
                <a:ext cx="28080" cy="114480"/>
              </p14:xfrm>
            </p:contentPart>
          </mc:Choice>
          <mc:Fallback>
            <p:pic>
              <p:nvPicPr>
                <p:cNvPr id="155" name="墨迹 154">
                  <a:extLst>
                    <a:ext uri="{FF2B5EF4-FFF2-40B4-BE49-F238E27FC236}">
                      <a16:creationId xmlns:a16="http://schemas.microsoft.com/office/drawing/2014/main" id="{A502EAE6-4C3C-F599-C2EE-7BE302738354}"/>
                    </a:ext>
                  </a:extLst>
                </p:cNvPr>
                <p:cNvPicPr/>
                <p:nvPr/>
              </p:nvPicPr>
              <p:blipFill>
                <a:blip r:embed="rId145"/>
                <a:stretch>
                  <a:fillRect/>
                </a:stretch>
              </p:blipFill>
              <p:spPr>
                <a:xfrm>
                  <a:off x="5353352" y="3472809"/>
                  <a:ext cx="457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6" name="墨迹 155">
                  <a:extLst>
                    <a:ext uri="{FF2B5EF4-FFF2-40B4-BE49-F238E27FC236}">
                      <a16:creationId xmlns:a16="http://schemas.microsoft.com/office/drawing/2014/main" id="{85101F25-DBA1-1489-5F22-A1A0081EC1D0}"/>
                    </a:ext>
                  </a:extLst>
                </p14:cNvPr>
                <p14:cNvContentPartPr/>
                <p14:nvPr/>
              </p14:nvContentPartPr>
              <p14:xfrm>
                <a:off x="5406992" y="3419889"/>
                <a:ext cx="87840" cy="204120"/>
              </p14:xfrm>
            </p:contentPart>
          </mc:Choice>
          <mc:Fallback>
            <p:pic>
              <p:nvPicPr>
                <p:cNvPr id="156" name="墨迹 155">
                  <a:extLst>
                    <a:ext uri="{FF2B5EF4-FFF2-40B4-BE49-F238E27FC236}">
                      <a16:creationId xmlns:a16="http://schemas.microsoft.com/office/drawing/2014/main" id="{85101F25-DBA1-1489-5F22-A1A0081EC1D0}"/>
                    </a:ext>
                  </a:extLst>
                </p:cNvPr>
                <p:cNvPicPr/>
                <p:nvPr/>
              </p:nvPicPr>
              <p:blipFill>
                <a:blip r:embed="rId147"/>
                <a:stretch>
                  <a:fillRect/>
                </a:stretch>
              </p:blipFill>
              <p:spPr>
                <a:xfrm>
                  <a:off x="5398352" y="3411249"/>
                  <a:ext cx="10548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7" name="墨迹 156">
                  <a:extLst>
                    <a:ext uri="{FF2B5EF4-FFF2-40B4-BE49-F238E27FC236}">
                      <a16:creationId xmlns:a16="http://schemas.microsoft.com/office/drawing/2014/main" id="{34F63BEF-FB5B-EBC1-4DAA-AB9E6BA2754E}"/>
                    </a:ext>
                  </a:extLst>
                </p14:cNvPr>
                <p14:cNvContentPartPr/>
                <p14:nvPr/>
              </p14:nvContentPartPr>
              <p14:xfrm>
                <a:off x="5495192" y="3506649"/>
                <a:ext cx="150120" cy="2160"/>
              </p14:xfrm>
            </p:contentPart>
          </mc:Choice>
          <mc:Fallback>
            <p:pic>
              <p:nvPicPr>
                <p:cNvPr id="157" name="墨迹 156">
                  <a:extLst>
                    <a:ext uri="{FF2B5EF4-FFF2-40B4-BE49-F238E27FC236}">
                      <a16:creationId xmlns:a16="http://schemas.microsoft.com/office/drawing/2014/main" id="{34F63BEF-FB5B-EBC1-4DAA-AB9E6BA2754E}"/>
                    </a:ext>
                  </a:extLst>
                </p:cNvPr>
                <p:cNvPicPr/>
                <p:nvPr/>
              </p:nvPicPr>
              <p:blipFill>
                <a:blip r:embed="rId119"/>
                <a:stretch>
                  <a:fillRect/>
                </a:stretch>
              </p:blipFill>
              <p:spPr>
                <a:xfrm>
                  <a:off x="5486552" y="3497649"/>
                  <a:ext cx="1677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58" name="墨迹 157">
                  <a:extLst>
                    <a:ext uri="{FF2B5EF4-FFF2-40B4-BE49-F238E27FC236}">
                      <a16:creationId xmlns:a16="http://schemas.microsoft.com/office/drawing/2014/main" id="{99DC3A97-9C20-34C2-497F-D875662FFA4B}"/>
                    </a:ext>
                  </a:extLst>
                </p14:cNvPr>
                <p14:cNvContentPartPr/>
                <p14:nvPr/>
              </p14:nvContentPartPr>
              <p14:xfrm>
                <a:off x="5600672" y="3428889"/>
                <a:ext cx="360" cy="140040"/>
              </p14:xfrm>
            </p:contentPart>
          </mc:Choice>
          <mc:Fallback>
            <p:pic>
              <p:nvPicPr>
                <p:cNvPr id="158" name="墨迹 157">
                  <a:extLst>
                    <a:ext uri="{FF2B5EF4-FFF2-40B4-BE49-F238E27FC236}">
                      <a16:creationId xmlns:a16="http://schemas.microsoft.com/office/drawing/2014/main" id="{99DC3A97-9C20-34C2-497F-D875662FFA4B}"/>
                    </a:ext>
                  </a:extLst>
                </p:cNvPr>
                <p:cNvPicPr/>
                <p:nvPr/>
              </p:nvPicPr>
              <p:blipFill>
                <a:blip r:embed="rId150"/>
                <a:stretch>
                  <a:fillRect/>
                </a:stretch>
              </p:blipFill>
              <p:spPr>
                <a:xfrm>
                  <a:off x="5592032" y="3419889"/>
                  <a:ext cx="180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60" name="墨迹 159">
                  <a:extLst>
                    <a:ext uri="{FF2B5EF4-FFF2-40B4-BE49-F238E27FC236}">
                      <a16:creationId xmlns:a16="http://schemas.microsoft.com/office/drawing/2014/main" id="{7ABA1166-A178-0EFF-E503-AF94258F3D2A}"/>
                    </a:ext>
                  </a:extLst>
                </p14:cNvPr>
                <p14:cNvContentPartPr/>
                <p14:nvPr/>
              </p14:nvContentPartPr>
              <p14:xfrm>
                <a:off x="5688512" y="3437529"/>
                <a:ext cx="23760" cy="169560"/>
              </p14:xfrm>
            </p:contentPart>
          </mc:Choice>
          <mc:Fallback>
            <p:pic>
              <p:nvPicPr>
                <p:cNvPr id="160" name="墨迹 159">
                  <a:extLst>
                    <a:ext uri="{FF2B5EF4-FFF2-40B4-BE49-F238E27FC236}">
                      <a16:creationId xmlns:a16="http://schemas.microsoft.com/office/drawing/2014/main" id="{7ABA1166-A178-0EFF-E503-AF94258F3D2A}"/>
                    </a:ext>
                  </a:extLst>
                </p:cNvPr>
                <p:cNvPicPr/>
                <p:nvPr/>
              </p:nvPicPr>
              <p:blipFill>
                <a:blip r:embed="rId152"/>
                <a:stretch>
                  <a:fillRect/>
                </a:stretch>
              </p:blipFill>
              <p:spPr>
                <a:xfrm>
                  <a:off x="5679512" y="3428889"/>
                  <a:ext cx="414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61" name="墨迹 160">
                  <a:extLst>
                    <a:ext uri="{FF2B5EF4-FFF2-40B4-BE49-F238E27FC236}">
                      <a16:creationId xmlns:a16="http://schemas.microsoft.com/office/drawing/2014/main" id="{EF06537D-45B5-8B4D-6156-FE4790B08823}"/>
                    </a:ext>
                  </a:extLst>
                </p14:cNvPr>
                <p14:cNvContentPartPr/>
                <p14:nvPr/>
              </p14:nvContentPartPr>
              <p14:xfrm>
                <a:off x="5759072" y="3420249"/>
                <a:ext cx="63000" cy="180360"/>
              </p14:xfrm>
            </p:contentPart>
          </mc:Choice>
          <mc:Fallback>
            <p:pic>
              <p:nvPicPr>
                <p:cNvPr id="161" name="墨迹 160">
                  <a:extLst>
                    <a:ext uri="{FF2B5EF4-FFF2-40B4-BE49-F238E27FC236}">
                      <a16:creationId xmlns:a16="http://schemas.microsoft.com/office/drawing/2014/main" id="{EF06537D-45B5-8B4D-6156-FE4790B08823}"/>
                    </a:ext>
                  </a:extLst>
                </p:cNvPr>
                <p:cNvPicPr/>
                <p:nvPr/>
              </p:nvPicPr>
              <p:blipFill>
                <a:blip r:embed="rId154"/>
                <a:stretch>
                  <a:fillRect/>
                </a:stretch>
              </p:blipFill>
              <p:spPr>
                <a:xfrm>
                  <a:off x="5750072" y="3411249"/>
                  <a:ext cx="80640" cy="198000"/>
                </a:xfrm>
                <a:prstGeom prst="rect">
                  <a:avLst/>
                </a:prstGeom>
              </p:spPr>
            </p:pic>
          </mc:Fallback>
        </mc:AlternateContent>
      </p:grpSp>
      <p:grpSp>
        <p:nvGrpSpPr>
          <p:cNvPr id="289" name="组合 288">
            <a:extLst>
              <a:ext uri="{FF2B5EF4-FFF2-40B4-BE49-F238E27FC236}">
                <a16:creationId xmlns:a16="http://schemas.microsoft.com/office/drawing/2014/main" id="{A44D1595-2F72-0579-091C-A85F1DBD493E}"/>
              </a:ext>
            </a:extLst>
          </p:cNvPr>
          <p:cNvGrpSpPr/>
          <p:nvPr/>
        </p:nvGrpSpPr>
        <p:grpSpPr>
          <a:xfrm>
            <a:off x="3060377" y="4718836"/>
            <a:ext cx="2586628" cy="553755"/>
            <a:chOff x="7964072" y="2927049"/>
            <a:chExt cx="4074480" cy="872280"/>
          </a:xfrm>
        </p:grpSpPr>
        <mc:AlternateContent xmlns:mc="http://schemas.openxmlformats.org/markup-compatibility/2006">
          <mc:Choice xmlns:p14="http://schemas.microsoft.com/office/powerpoint/2010/main" Requires="p14">
            <p:contentPart p14:bwMode="auto" r:id="rId155">
              <p14:nvContentPartPr>
                <p14:cNvPr id="235" name="墨迹 234">
                  <a:extLst>
                    <a:ext uri="{FF2B5EF4-FFF2-40B4-BE49-F238E27FC236}">
                      <a16:creationId xmlns:a16="http://schemas.microsoft.com/office/drawing/2014/main" id="{85DF0750-B97A-EB0A-9C02-C71C8BB39182}"/>
                    </a:ext>
                  </a:extLst>
                </p14:cNvPr>
                <p14:cNvContentPartPr/>
                <p14:nvPr/>
              </p14:nvContentPartPr>
              <p14:xfrm>
                <a:off x="8043272" y="3279129"/>
                <a:ext cx="108360" cy="354600"/>
              </p14:xfrm>
            </p:contentPart>
          </mc:Choice>
          <mc:Fallback>
            <p:pic>
              <p:nvPicPr>
                <p:cNvPr id="235" name="墨迹 234">
                  <a:extLst>
                    <a:ext uri="{FF2B5EF4-FFF2-40B4-BE49-F238E27FC236}">
                      <a16:creationId xmlns:a16="http://schemas.microsoft.com/office/drawing/2014/main" id="{85DF0750-B97A-EB0A-9C02-C71C8BB39182}"/>
                    </a:ext>
                  </a:extLst>
                </p:cNvPr>
                <p:cNvPicPr/>
                <p:nvPr/>
              </p:nvPicPr>
              <p:blipFill>
                <a:blip r:embed="rId156"/>
                <a:stretch>
                  <a:fillRect/>
                </a:stretch>
              </p:blipFill>
              <p:spPr>
                <a:xfrm>
                  <a:off x="8029089" y="3264945"/>
                  <a:ext cx="136159" cy="382401"/>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36" name="墨迹 235">
                  <a:extLst>
                    <a:ext uri="{FF2B5EF4-FFF2-40B4-BE49-F238E27FC236}">
                      <a16:creationId xmlns:a16="http://schemas.microsoft.com/office/drawing/2014/main" id="{57B13EF4-4E1E-8E26-DE2B-3494E29F776F}"/>
                    </a:ext>
                  </a:extLst>
                </p14:cNvPr>
                <p14:cNvContentPartPr/>
                <p14:nvPr/>
              </p14:nvContentPartPr>
              <p14:xfrm>
                <a:off x="8193752" y="3182649"/>
                <a:ext cx="61920" cy="144360"/>
              </p14:xfrm>
            </p:contentPart>
          </mc:Choice>
          <mc:Fallback>
            <p:pic>
              <p:nvPicPr>
                <p:cNvPr id="236" name="墨迹 235">
                  <a:extLst>
                    <a:ext uri="{FF2B5EF4-FFF2-40B4-BE49-F238E27FC236}">
                      <a16:creationId xmlns:a16="http://schemas.microsoft.com/office/drawing/2014/main" id="{57B13EF4-4E1E-8E26-DE2B-3494E29F776F}"/>
                    </a:ext>
                  </a:extLst>
                </p:cNvPr>
                <p:cNvPicPr/>
                <p:nvPr/>
              </p:nvPicPr>
              <p:blipFill>
                <a:blip r:embed="rId158"/>
                <a:stretch>
                  <a:fillRect/>
                </a:stretch>
              </p:blipFill>
              <p:spPr>
                <a:xfrm>
                  <a:off x="8179679" y="3168496"/>
                  <a:ext cx="89503" cy="1721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37" name="墨迹 236">
                  <a:extLst>
                    <a:ext uri="{FF2B5EF4-FFF2-40B4-BE49-F238E27FC236}">
                      <a16:creationId xmlns:a16="http://schemas.microsoft.com/office/drawing/2014/main" id="{D2EBC4B1-2C37-8D23-CC2E-6ABF27F12F6D}"/>
                    </a:ext>
                  </a:extLst>
                </p14:cNvPr>
                <p14:cNvContentPartPr/>
                <p14:nvPr/>
              </p14:nvContentPartPr>
              <p14:xfrm>
                <a:off x="8253512" y="3115329"/>
                <a:ext cx="63720" cy="197280"/>
              </p14:xfrm>
            </p:contentPart>
          </mc:Choice>
          <mc:Fallback>
            <p:pic>
              <p:nvPicPr>
                <p:cNvPr id="237" name="墨迹 236">
                  <a:extLst>
                    <a:ext uri="{FF2B5EF4-FFF2-40B4-BE49-F238E27FC236}">
                      <a16:creationId xmlns:a16="http://schemas.microsoft.com/office/drawing/2014/main" id="{D2EBC4B1-2C37-8D23-CC2E-6ABF27F12F6D}"/>
                    </a:ext>
                  </a:extLst>
                </p:cNvPr>
                <p:cNvPicPr/>
                <p:nvPr/>
              </p:nvPicPr>
              <p:blipFill>
                <a:blip r:embed="rId160"/>
                <a:stretch>
                  <a:fillRect/>
                </a:stretch>
              </p:blipFill>
              <p:spPr>
                <a:xfrm>
                  <a:off x="8239415" y="3101157"/>
                  <a:ext cx="91351" cy="225058"/>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38" name="墨迹 237">
                  <a:extLst>
                    <a:ext uri="{FF2B5EF4-FFF2-40B4-BE49-F238E27FC236}">
                      <a16:creationId xmlns:a16="http://schemas.microsoft.com/office/drawing/2014/main" id="{6B40AD7E-0E5A-7F69-CAA5-A57D55F6E07F}"/>
                    </a:ext>
                  </a:extLst>
                </p14:cNvPr>
                <p14:cNvContentPartPr/>
                <p14:nvPr/>
              </p14:nvContentPartPr>
              <p14:xfrm>
                <a:off x="8334872" y="3204609"/>
                <a:ext cx="131040" cy="30960"/>
              </p14:xfrm>
            </p:contentPart>
          </mc:Choice>
          <mc:Fallback>
            <p:pic>
              <p:nvPicPr>
                <p:cNvPr id="238" name="墨迹 237">
                  <a:extLst>
                    <a:ext uri="{FF2B5EF4-FFF2-40B4-BE49-F238E27FC236}">
                      <a16:creationId xmlns:a16="http://schemas.microsoft.com/office/drawing/2014/main" id="{6B40AD7E-0E5A-7F69-CAA5-A57D55F6E07F}"/>
                    </a:ext>
                  </a:extLst>
                </p:cNvPr>
                <p:cNvPicPr/>
                <p:nvPr/>
              </p:nvPicPr>
              <p:blipFill>
                <a:blip r:embed="rId162"/>
                <a:stretch>
                  <a:fillRect/>
                </a:stretch>
              </p:blipFill>
              <p:spPr>
                <a:xfrm>
                  <a:off x="8320690" y="3190536"/>
                  <a:ext cx="158836" cy="58543"/>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39" name="墨迹 238">
                  <a:extLst>
                    <a:ext uri="{FF2B5EF4-FFF2-40B4-BE49-F238E27FC236}">
                      <a16:creationId xmlns:a16="http://schemas.microsoft.com/office/drawing/2014/main" id="{5FC00B19-ACFD-58B8-5634-B47C9175ED00}"/>
                    </a:ext>
                  </a:extLst>
                </p14:cNvPr>
                <p14:cNvContentPartPr/>
                <p14:nvPr/>
              </p14:nvContentPartPr>
              <p14:xfrm>
                <a:off x="8395712" y="3147729"/>
                <a:ext cx="37080" cy="150120"/>
              </p14:xfrm>
            </p:contentPart>
          </mc:Choice>
          <mc:Fallback>
            <p:pic>
              <p:nvPicPr>
                <p:cNvPr id="239" name="墨迹 238">
                  <a:extLst>
                    <a:ext uri="{FF2B5EF4-FFF2-40B4-BE49-F238E27FC236}">
                      <a16:creationId xmlns:a16="http://schemas.microsoft.com/office/drawing/2014/main" id="{5FC00B19-ACFD-58B8-5634-B47C9175ED00}"/>
                    </a:ext>
                  </a:extLst>
                </p:cNvPr>
                <p:cNvPicPr/>
                <p:nvPr/>
              </p:nvPicPr>
              <p:blipFill>
                <a:blip r:embed="rId164"/>
                <a:stretch>
                  <a:fillRect/>
                </a:stretch>
              </p:blipFill>
              <p:spPr>
                <a:xfrm>
                  <a:off x="8381667" y="3133567"/>
                  <a:ext cx="64609" cy="177878"/>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40" name="墨迹 239">
                  <a:extLst>
                    <a:ext uri="{FF2B5EF4-FFF2-40B4-BE49-F238E27FC236}">
                      <a16:creationId xmlns:a16="http://schemas.microsoft.com/office/drawing/2014/main" id="{463015E1-E4F9-C590-2D45-B377D4C7E39C}"/>
                    </a:ext>
                  </a:extLst>
                </p14:cNvPr>
                <p14:cNvContentPartPr/>
                <p14:nvPr/>
              </p14:nvContentPartPr>
              <p14:xfrm>
                <a:off x="8510912" y="3103449"/>
                <a:ext cx="25920" cy="169200"/>
              </p14:xfrm>
            </p:contentPart>
          </mc:Choice>
          <mc:Fallback>
            <p:pic>
              <p:nvPicPr>
                <p:cNvPr id="240" name="墨迹 239">
                  <a:extLst>
                    <a:ext uri="{FF2B5EF4-FFF2-40B4-BE49-F238E27FC236}">
                      <a16:creationId xmlns:a16="http://schemas.microsoft.com/office/drawing/2014/main" id="{463015E1-E4F9-C590-2D45-B377D4C7E39C}"/>
                    </a:ext>
                  </a:extLst>
                </p:cNvPr>
                <p:cNvPicPr/>
                <p:nvPr/>
              </p:nvPicPr>
              <p:blipFill>
                <a:blip r:embed="rId166"/>
                <a:stretch>
                  <a:fillRect/>
                </a:stretch>
              </p:blipFill>
              <p:spPr>
                <a:xfrm>
                  <a:off x="8496825" y="3089868"/>
                  <a:ext cx="53530" cy="196928"/>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41" name="墨迹 240">
                  <a:extLst>
                    <a:ext uri="{FF2B5EF4-FFF2-40B4-BE49-F238E27FC236}">
                      <a16:creationId xmlns:a16="http://schemas.microsoft.com/office/drawing/2014/main" id="{7A7CA29C-4945-EFA7-EE03-B27EAB7EDF9D}"/>
                    </a:ext>
                  </a:extLst>
                </p14:cNvPr>
                <p14:cNvContentPartPr/>
                <p14:nvPr/>
              </p14:nvContentPartPr>
              <p14:xfrm>
                <a:off x="8527832" y="3103449"/>
                <a:ext cx="63720" cy="192960"/>
              </p14:xfrm>
            </p:contentPart>
          </mc:Choice>
          <mc:Fallback>
            <p:pic>
              <p:nvPicPr>
                <p:cNvPr id="241" name="墨迹 240">
                  <a:extLst>
                    <a:ext uri="{FF2B5EF4-FFF2-40B4-BE49-F238E27FC236}">
                      <a16:creationId xmlns:a16="http://schemas.microsoft.com/office/drawing/2014/main" id="{7A7CA29C-4945-EFA7-EE03-B27EAB7EDF9D}"/>
                    </a:ext>
                  </a:extLst>
                </p:cNvPr>
                <p:cNvPicPr/>
                <p:nvPr/>
              </p:nvPicPr>
              <p:blipFill>
                <a:blip r:embed="rId168"/>
                <a:stretch>
                  <a:fillRect/>
                </a:stretch>
              </p:blipFill>
              <p:spPr>
                <a:xfrm>
                  <a:off x="8514299" y="3089828"/>
                  <a:ext cx="91351" cy="220769"/>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42" name="墨迹 241">
                  <a:extLst>
                    <a:ext uri="{FF2B5EF4-FFF2-40B4-BE49-F238E27FC236}">
                      <a16:creationId xmlns:a16="http://schemas.microsoft.com/office/drawing/2014/main" id="{794CE766-3F8B-AA72-3ACD-287E33156E95}"/>
                    </a:ext>
                  </a:extLst>
                </p14:cNvPr>
                <p14:cNvContentPartPr/>
                <p14:nvPr/>
              </p14:nvContentPartPr>
              <p14:xfrm>
                <a:off x="8589752" y="3450489"/>
                <a:ext cx="153000" cy="14760"/>
              </p14:xfrm>
            </p:contentPart>
          </mc:Choice>
          <mc:Fallback>
            <p:pic>
              <p:nvPicPr>
                <p:cNvPr id="242" name="墨迹 241">
                  <a:extLst>
                    <a:ext uri="{FF2B5EF4-FFF2-40B4-BE49-F238E27FC236}">
                      <a16:creationId xmlns:a16="http://schemas.microsoft.com/office/drawing/2014/main" id="{794CE766-3F8B-AA72-3ACD-287E33156E95}"/>
                    </a:ext>
                  </a:extLst>
                </p:cNvPr>
                <p:cNvPicPr/>
                <p:nvPr/>
              </p:nvPicPr>
              <p:blipFill>
                <a:blip r:embed="rId170"/>
                <a:stretch>
                  <a:fillRect/>
                </a:stretch>
              </p:blipFill>
              <p:spPr>
                <a:xfrm>
                  <a:off x="8575585" y="3436864"/>
                  <a:ext cx="180767" cy="42577"/>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43" name="墨迹 242">
                  <a:extLst>
                    <a:ext uri="{FF2B5EF4-FFF2-40B4-BE49-F238E27FC236}">
                      <a16:creationId xmlns:a16="http://schemas.microsoft.com/office/drawing/2014/main" id="{DC0BECAD-F412-C959-1EF5-0DD01B3AAE7D}"/>
                    </a:ext>
                  </a:extLst>
                </p14:cNvPr>
                <p14:cNvContentPartPr/>
                <p14:nvPr/>
              </p14:nvContentPartPr>
              <p14:xfrm>
                <a:off x="8589752" y="3595929"/>
                <a:ext cx="150840" cy="360"/>
              </p14:xfrm>
            </p:contentPart>
          </mc:Choice>
          <mc:Fallback>
            <p:pic>
              <p:nvPicPr>
                <p:cNvPr id="243" name="墨迹 242">
                  <a:extLst>
                    <a:ext uri="{FF2B5EF4-FFF2-40B4-BE49-F238E27FC236}">
                      <a16:creationId xmlns:a16="http://schemas.microsoft.com/office/drawing/2014/main" id="{DC0BECAD-F412-C959-1EF5-0DD01B3AAE7D}"/>
                    </a:ext>
                  </a:extLst>
                </p:cNvPr>
                <p:cNvPicPr/>
                <p:nvPr/>
              </p:nvPicPr>
              <p:blipFill>
                <a:blip r:embed="rId172"/>
                <a:stretch>
                  <a:fillRect/>
                </a:stretch>
              </p:blipFill>
              <p:spPr>
                <a:xfrm>
                  <a:off x="8575575" y="3586929"/>
                  <a:ext cx="178626"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45" name="墨迹 244">
                  <a:extLst>
                    <a:ext uri="{FF2B5EF4-FFF2-40B4-BE49-F238E27FC236}">
                      <a16:creationId xmlns:a16="http://schemas.microsoft.com/office/drawing/2014/main" id="{20F4A32D-9F6F-9D6F-31C0-5239A967E484}"/>
                    </a:ext>
                  </a:extLst>
                </p14:cNvPr>
                <p14:cNvContentPartPr/>
                <p14:nvPr/>
              </p14:nvContentPartPr>
              <p14:xfrm>
                <a:off x="8869832" y="3350049"/>
                <a:ext cx="79200" cy="255960"/>
              </p14:xfrm>
            </p:contentPart>
          </mc:Choice>
          <mc:Fallback>
            <p:pic>
              <p:nvPicPr>
                <p:cNvPr id="245" name="墨迹 244">
                  <a:extLst>
                    <a:ext uri="{FF2B5EF4-FFF2-40B4-BE49-F238E27FC236}">
                      <a16:creationId xmlns:a16="http://schemas.microsoft.com/office/drawing/2014/main" id="{20F4A32D-9F6F-9D6F-31C0-5239A967E484}"/>
                    </a:ext>
                  </a:extLst>
                </p:cNvPr>
                <p:cNvPicPr/>
                <p:nvPr/>
              </p:nvPicPr>
              <p:blipFill>
                <a:blip r:embed="rId174"/>
                <a:stretch>
                  <a:fillRect/>
                </a:stretch>
              </p:blipFill>
              <p:spPr>
                <a:xfrm>
                  <a:off x="8855689" y="3335861"/>
                  <a:ext cx="106920" cy="283769"/>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46" name="墨迹 245">
                  <a:extLst>
                    <a:ext uri="{FF2B5EF4-FFF2-40B4-BE49-F238E27FC236}">
                      <a16:creationId xmlns:a16="http://schemas.microsoft.com/office/drawing/2014/main" id="{9FEF6CEE-A9D6-7040-D9E8-9197F5491C2D}"/>
                    </a:ext>
                  </a:extLst>
                </p14:cNvPr>
                <p14:cNvContentPartPr/>
                <p14:nvPr/>
              </p14:nvContentPartPr>
              <p14:xfrm>
                <a:off x="9003032" y="3340329"/>
                <a:ext cx="299880" cy="264240"/>
              </p14:xfrm>
            </p:contentPart>
          </mc:Choice>
          <mc:Fallback>
            <p:pic>
              <p:nvPicPr>
                <p:cNvPr id="246" name="墨迹 245">
                  <a:extLst>
                    <a:ext uri="{FF2B5EF4-FFF2-40B4-BE49-F238E27FC236}">
                      <a16:creationId xmlns:a16="http://schemas.microsoft.com/office/drawing/2014/main" id="{9FEF6CEE-A9D6-7040-D9E8-9197F5491C2D}"/>
                    </a:ext>
                  </a:extLst>
                </p:cNvPr>
                <p:cNvPicPr/>
                <p:nvPr/>
              </p:nvPicPr>
              <p:blipFill>
                <a:blip r:embed="rId176"/>
                <a:stretch>
                  <a:fillRect/>
                </a:stretch>
              </p:blipFill>
              <p:spPr>
                <a:xfrm>
                  <a:off x="8989427" y="3326153"/>
                  <a:ext cx="327657" cy="292025"/>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48" name="墨迹 247">
                  <a:extLst>
                    <a:ext uri="{FF2B5EF4-FFF2-40B4-BE49-F238E27FC236}">
                      <a16:creationId xmlns:a16="http://schemas.microsoft.com/office/drawing/2014/main" id="{2A48DC91-48B8-8272-0D45-C355EEAADE10}"/>
                    </a:ext>
                  </a:extLst>
                </p14:cNvPr>
                <p14:cNvContentPartPr/>
                <p14:nvPr/>
              </p14:nvContentPartPr>
              <p14:xfrm>
                <a:off x="9363032" y="3200289"/>
                <a:ext cx="52920" cy="176040"/>
              </p14:xfrm>
            </p:contentPart>
          </mc:Choice>
          <mc:Fallback>
            <p:pic>
              <p:nvPicPr>
                <p:cNvPr id="248" name="墨迹 247">
                  <a:extLst>
                    <a:ext uri="{FF2B5EF4-FFF2-40B4-BE49-F238E27FC236}">
                      <a16:creationId xmlns:a16="http://schemas.microsoft.com/office/drawing/2014/main" id="{2A48DC91-48B8-8272-0D45-C355EEAADE10}"/>
                    </a:ext>
                  </a:extLst>
                </p:cNvPr>
                <p:cNvPicPr/>
                <p:nvPr/>
              </p:nvPicPr>
              <p:blipFill>
                <a:blip r:embed="rId178"/>
                <a:stretch>
                  <a:fillRect/>
                </a:stretch>
              </p:blipFill>
              <p:spPr>
                <a:xfrm>
                  <a:off x="9348958" y="3186138"/>
                  <a:ext cx="80506" cy="203776"/>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49" name="墨迹 248">
                  <a:extLst>
                    <a:ext uri="{FF2B5EF4-FFF2-40B4-BE49-F238E27FC236}">
                      <a16:creationId xmlns:a16="http://schemas.microsoft.com/office/drawing/2014/main" id="{BBAD80F5-A6A0-6CA3-E03A-92E052A22504}"/>
                    </a:ext>
                  </a:extLst>
                </p14:cNvPr>
                <p14:cNvContentPartPr/>
                <p14:nvPr/>
              </p14:nvContentPartPr>
              <p14:xfrm>
                <a:off x="9424952" y="3115689"/>
                <a:ext cx="68760" cy="165240"/>
              </p14:xfrm>
            </p:contentPart>
          </mc:Choice>
          <mc:Fallback>
            <p:pic>
              <p:nvPicPr>
                <p:cNvPr id="249" name="墨迹 248">
                  <a:extLst>
                    <a:ext uri="{FF2B5EF4-FFF2-40B4-BE49-F238E27FC236}">
                      <a16:creationId xmlns:a16="http://schemas.microsoft.com/office/drawing/2014/main" id="{BBAD80F5-A6A0-6CA3-E03A-92E052A22504}"/>
                    </a:ext>
                  </a:extLst>
                </p:cNvPr>
                <p:cNvPicPr/>
                <p:nvPr/>
              </p:nvPicPr>
              <p:blipFill>
                <a:blip r:embed="rId180"/>
                <a:stretch>
                  <a:fillRect/>
                </a:stretch>
              </p:blipFill>
              <p:spPr>
                <a:xfrm>
                  <a:off x="9411314" y="3101542"/>
                  <a:ext cx="96605" cy="192969"/>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50" name="墨迹 249">
                  <a:extLst>
                    <a:ext uri="{FF2B5EF4-FFF2-40B4-BE49-F238E27FC236}">
                      <a16:creationId xmlns:a16="http://schemas.microsoft.com/office/drawing/2014/main" id="{7C24A779-05D7-2A52-1A74-0C9DB6CF6A86}"/>
                    </a:ext>
                  </a:extLst>
                </p14:cNvPr>
                <p14:cNvContentPartPr/>
                <p14:nvPr/>
              </p14:nvContentPartPr>
              <p14:xfrm>
                <a:off x="9504512" y="3181929"/>
                <a:ext cx="111960" cy="18720"/>
              </p14:xfrm>
            </p:contentPart>
          </mc:Choice>
          <mc:Fallback>
            <p:pic>
              <p:nvPicPr>
                <p:cNvPr id="250" name="墨迹 249">
                  <a:extLst>
                    <a:ext uri="{FF2B5EF4-FFF2-40B4-BE49-F238E27FC236}">
                      <a16:creationId xmlns:a16="http://schemas.microsoft.com/office/drawing/2014/main" id="{7C24A779-05D7-2A52-1A74-0C9DB6CF6A86}"/>
                    </a:ext>
                  </a:extLst>
                </p:cNvPr>
                <p:cNvPicPr/>
                <p:nvPr/>
              </p:nvPicPr>
              <p:blipFill>
                <a:blip r:embed="rId182"/>
                <a:stretch>
                  <a:fillRect/>
                </a:stretch>
              </p:blipFill>
              <p:spPr>
                <a:xfrm>
                  <a:off x="9490376" y="3168314"/>
                  <a:ext cx="139667" cy="46516"/>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51" name="墨迹 250">
                  <a:extLst>
                    <a:ext uri="{FF2B5EF4-FFF2-40B4-BE49-F238E27FC236}">
                      <a16:creationId xmlns:a16="http://schemas.microsoft.com/office/drawing/2014/main" id="{8E49A9F9-77D9-3358-E890-BAF4F77F3B8E}"/>
                    </a:ext>
                  </a:extLst>
                </p14:cNvPr>
                <p14:cNvContentPartPr/>
                <p14:nvPr/>
              </p14:nvContentPartPr>
              <p14:xfrm>
                <a:off x="9557432" y="3138729"/>
                <a:ext cx="360" cy="181800"/>
              </p14:xfrm>
            </p:contentPart>
          </mc:Choice>
          <mc:Fallback>
            <p:pic>
              <p:nvPicPr>
                <p:cNvPr id="251" name="墨迹 250">
                  <a:extLst>
                    <a:ext uri="{FF2B5EF4-FFF2-40B4-BE49-F238E27FC236}">
                      <a16:creationId xmlns:a16="http://schemas.microsoft.com/office/drawing/2014/main" id="{8E49A9F9-77D9-3358-E890-BAF4F77F3B8E}"/>
                    </a:ext>
                  </a:extLst>
                </p:cNvPr>
                <p:cNvPicPr/>
                <p:nvPr/>
              </p:nvPicPr>
              <p:blipFill>
                <a:blip r:embed="rId184"/>
                <a:stretch>
                  <a:fillRect/>
                </a:stretch>
              </p:blipFill>
              <p:spPr>
                <a:xfrm>
                  <a:off x="9548432" y="3125136"/>
                  <a:ext cx="18000" cy="209551"/>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52" name="墨迹 251">
                  <a:extLst>
                    <a:ext uri="{FF2B5EF4-FFF2-40B4-BE49-F238E27FC236}">
                      <a16:creationId xmlns:a16="http://schemas.microsoft.com/office/drawing/2014/main" id="{DB407BDE-F114-2A0C-2120-35D99D20DCC2}"/>
                    </a:ext>
                  </a:extLst>
                </p14:cNvPr>
                <p14:cNvContentPartPr/>
                <p14:nvPr/>
              </p14:nvContentPartPr>
              <p14:xfrm>
                <a:off x="9636272" y="3111729"/>
                <a:ext cx="89280" cy="151920"/>
              </p14:xfrm>
            </p:contentPart>
          </mc:Choice>
          <mc:Fallback>
            <p:pic>
              <p:nvPicPr>
                <p:cNvPr id="252" name="墨迹 251">
                  <a:extLst>
                    <a:ext uri="{FF2B5EF4-FFF2-40B4-BE49-F238E27FC236}">
                      <a16:creationId xmlns:a16="http://schemas.microsoft.com/office/drawing/2014/main" id="{DB407BDE-F114-2A0C-2120-35D99D20DCC2}"/>
                    </a:ext>
                  </a:extLst>
                </p:cNvPr>
                <p:cNvPicPr/>
                <p:nvPr/>
              </p:nvPicPr>
              <p:blipFill>
                <a:blip r:embed="rId186"/>
                <a:stretch>
                  <a:fillRect/>
                </a:stretch>
              </p:blipFill>
              <p:spPr>
                <a:xfrm>
                  <a:off x="9622145" y="3098124"/>
                  <a:ext cx="116968" cy="179696"/>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53" name="墨迹 252">
                  <a:extLst>
                    <a:ext uri="{FF2B5EF4-FFF2-40B4-BE49-F238E27FC236}">
                      <a16:creationId xmlns:a16="http://schemas.microsoft.com/office/drawing/2014/main" id="{B4470E43-34F4-1CFD-D770-E60F78C3C1E7}"/>
                    </a:ext>
                  </a:extLst>
                </p14:cNvPr>
                <p14:cNvContentPartPr/>
                <p14:nvPr/>
              </p14:nvContentPartPr>
              <p14:xfrm>
                <a:off x="9728792" y="3129729"/>
                <a:ext cx="41400" cy="189000"/>
              </p14:xfrm>
            </p:contentPart>
          </mc:Choice>
          <mc:Fallback>
            <p:pic>
              <p:nvPicPr>
                <p:cNvPr id="253" name="墨迹 252">
                  <a:extLst>
                    <a:ext uri="{FF2B5EF4-FFF2-40B4-BE49-F238E27FC236}">
                      <a16:creationId xmlns:a16="http://schemas.microsoft.com/office/drawing/2014/main" id="{B4470E43-34F4-1CFD-D770-E60F78C3C1E7}"/>
                    </a:ext>
                  </a:extLst>
                </p:cNvPr>
                <p:cNvPicPr/>
                <p:nvPr/>
              </p:nvPicPr>
              <p:blipFill>
                <a:blip r:embed="rId188"/>
                <a:stretch>
                  <a:fillRect/>
                </a:stretch>
              </p:blipFill>
              <p:spPr>
                <a:xfrm>
                  <a:off x="9714806" y="3115540"/>
                  <a:ext cx="68814" cy="216811"/>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55" name="墨迹 254">
                  <a:extLst>
                    <a:ext uri="{FF2B5EF4-FFF2-40B4-BE49-F238E27FC236}">
                      <a16:creationId xmlns:a16="http://schemas.microsoft.com/office/drawing/2014/main" id="{3EEB5FDD-79C4-9A30-D66F-65DB0BBCED30}"/>
                    </a:ext>
                  </a:extLst>
                </p14:cNvPr>
                <p14:cNvContentPartPr/>
                <p14:nvPr/>
              </p14:nvContentPartPr>
              <p14:xfrm>
                <a:off x="9811592" y="3332049"/>
                <a:ext cx="54720" cy="301320"/>
              </p14:xfrm>
            </p:contentPart>
          </mc:Choice>
          <mc:Fallback>
            <p:pic>
              <p:nvPicPr>
                <p:cNvPr id="255" name="墨迹 254">
                  <a:extLst>
                    <a:ext uri="{FF2B5EF4-FFF2-40B4-BE49-F238E27FC236}">
                      <a16:creationId xmlns:a16="http://schemas.microsoft.com/office/drawing/2014/main" id="{3EEB5FDD-79C4-9A30-D66F-65DB0BBCED30}"/>
                    </a:ext>
                  </a:extLst>
                </p:cNvPr>
                <p:cNvPicPr/>
                <p:nvPr/>
              </p:nvPicPr>
              <p:blipFill>
                <a:blip r:embed="rId190"/>
                <a:stretch>
                  <a:fillRect/>
                </a:stretch>
              </p:blipFill>
              <p:spPr>
                <a:xfrm>
                  <a:off x="9798053" y="3317889"/>
                  <a:ext cx="82362" cy="329073"/>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56" name="墨迹 255">
                  <a:extLst>
                    <a:ext uri="{FF2B5EF4-FFF2-40B4-BE49-F238E27FC236}">
                      <a16:creationId xmlns:a16="http://schemas.microsoft.com/office/drawing/2014/main" id="{234ED29F-2261-CF64-F91F-AB53644ACB91}"/>
                    </a:ext>
                  </a:extLst>
                </p14:cNvPr>
                <p14:cNvContentPartPr/>
                <p14:nvPr/>
              </p14:nvContentPartPr>
              <p14:xfrm>
                <a:off x="9944072" y="3155649"/>
                <a:ext cx="141840" cy="20160"/>
              </p14:xfrm>
            </p:contentPart>
          </mc:Choice>
          <mc:Fallback>
            <p:pic>
              <p:nvPicPr>
                <p:cNvPr id="256" name="墨迹 255">
                  <a:extLst>
                    <a:ext uri="{FF2B5EF4-FFF2-40B4-BE49-F238E27FC236}">
                      <a16:creationId xmlns:a16="http://schemas.microsoft.com/office/drawing/2014/main" id="{234ED29F-2261-CF64-F91F-AB53644ACB91}"/>
                    </a:ext>
                  </a:extLst>
                </p:cNvPr>
                <p:cNvPicPr/>
                <p:nvPr/>
              </p:nvPicPr>
              <p:blipFill>
                <a:blip r:embed="rId192"/>
                <a:stretch>
                  <a:fillRect/>
                </a:stretch>
              </p:blipFill>
              <p:spPr>
                <a:xfrm>
                  <a:off x="9929888" y="3141649"/>
                  <a:ext cx="169641" cy="476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57" name="墨迹 256">
                  <a:extLst>
                    <a:ext uri="{FF2B5EF4-FFF2-40B4-BE49-F238E27FC236}">
                      <a16:creationId xmlns:a16="http://schemas.microsoft.com/office/drawing/2014/main" id="{C5BC1D20-7608-1DD2-F5F3-95E303A8F28A}"/>
                    </a:ext>
                  </a:extLst>
                </p14:cNvPr>
                <p14:cNvContentPartPr/>
                <p14:nvPr/>
              </p14:nvContentPartPr>
              <p14:xfrm>
                <a:off x="10013912" y="3156369"/>
                <a:ext cx="10080" cy="227880"/>
              </p14:xfrm>
            </p:contentPart>
          </mc:Choice>
          <mc:Fallback>
            <p:pic>
              <p:nvPicPr>
                <p:cNvPr id="257" name="墨迹 256">
                  <a:extLst>
                    <a:ext uri="{FF2B5EF4-FFF2-40B4-BE49-F238E27FC236}">
                      <a16:creationId xmlns:a16="http://schemas.microsoft.com/office/drawing/2014/main" id="{C5BC1D20-7608-1DD2-F5F3-95E303A8F28A}"/>
                    </a:ext>
                  </a:extLst>
                </p:cNvPr>
                <p:cNvPicPr/>
                <p:nvPr/>
              </p:nvPicPr>
              <p:blipFill>
                <a:blip r:embed="rId194"/>
                <a:stretch>
                  <a:fillRect/>
                </a:stretch>
              </p:blipFill>
              <p:spPr>
                <a:xfrm>
                  <a:off x="9999912" y="3142197"/>
                  <a:ext cx="37520" cy="255656"/>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58" name="墨迹 257">
                  <a:extLst>
                    <a:ext uri="{FF2B5EF4-FFF2-40B4-BE49-F238E27FC236}">
                      <a16:creationId xmlns:a16="http://schemas.microsoft.com/office/drawing/2014/main" id="{7FD00B9A-6D59-3D81-E2DF-9875218E7FD7}"/>
                    </a:ext>
                  </a:extLst>
                </p14:cNvPr>
                <p14:cNvContentPartPr/>
                <p14:nvPr/>
              </p14:nvContentPartPr>
              <p14:xfrm>
                <a:off x="10049552" y="3541569"/>
                <a:ext cx="360" cy="1800"/>
              </p14:xfrm>
            </p:contentPart>
          </mc:Choice>
          <mc:Fallback>
            <p:pic>
              <p:nvPicPr>
                <p:cNvPr id="258" name="墨迹 257">
                  <a:extLst>
                    <a:ext uri="{FF2B5EF4-FFF2-40B4-BE49-F238E27FC236}">
                      <a16:creationId xmlns:a16="http://schemas.microsoft.com/office/drawing/2014/main" id="{7FD00B9A-6D59-3D81-E2DF-9875218E7FD7}"/>
                    </a:ext>
                  </a:extLst>
                </p:cNvPr>
                <p:cNvPicPr/>
                <p:nvPr/>
              </p:nvPicPr>
              <p:blipFill>
                <a:blip r:embed="rId196"/>
                <a:stretch>
                  <a:fillRect/>
                </a:stretch>
              </p:blipFill>
              <p:spPr>
                <a:xfrm>
                  <a:off x="10040552" y="3530319"/>
                  <a:ext cx="18000" cy="2385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59" name="墨迹 258">
                  <a:extLst>
                    <a:ext uri="{FF2B5EF4-FFF2-40B4-BE49-F238E27FC236}">
                      <a16:creationId xmlns:a16="http://schemas.microsoft.com/office/drawing/2014/main" id="{5E4166BE-3797-BCEE-B570-9BFF13189DD5}"/>
                    </a:ext>
                  </a:extLst>
                </p14:cNvPr>
                <p14:cNvContentPartPr/>
                <p14:nvPr/>
              </p14:nvContentPartPr>
              <p14:xfrm>
                <a:off x="10189592" y="3340689"/>
                <a:ext cx="89280" cy="326880"/>
              </p14:xfrm>
            </p:contentPart>
          </mc:Choice>
          <mc:Fallback>
            <p:pic>
              <p:nvPicPr>
                <p:cNvPr id="259" name="墨迹 258">
                  <a:extLst>
                    <a:ext uri="{FF2B5EF4-FFF2-40B4-BE49-F238E27FC236}">
                      <a16:creationId xmlns:a16="http://schemas.microsoft.com/office/drawing/2014/main" id="{5E4166BE-3797-BCEE-B570-9BFF13189DD5}"/>
                    </a:ext>
                  </a:extLst>
                </p:cNvPr>
                <p:cNvPicPr/>
                <p:nvPr/>
              </p:nvPicPr>
              <p:blipFill>
                <a:blip r:embed="rId198"/>
                <a:stretch>
                  <a:fillRect/>
                </a:stretch>
              </p:blipFill>
              <p:spPr>
                <a:xfrm>
                  <a:off x="10175465" y="3326526"/>
                  <a:ext cx="116968" cy="354639"/>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60" name="墨迹 259">
                  <a:extLst>
                    <a:ext uri="{FF2B5EF4-FFF2-40B4-BE49-F238E27FC236}">
                      <a16:creationId xmlns:a16="http://schemas.microsoft.com/office/drawing/2014/main" id="{00370C05-37C7-6E88-E219-612CF0BBA5A5}"/>
                    </a:ext>
                  </a:extLst>
                </p14:cNvPr>
                <p14:cNvContentPartPr/>
                <p14:nvPr/>
              </p14:nvContentPartPr>
              <p14:xfrm>
                <a:off x="10347992" y="3235209"/>
                <a:ext cx="18360" cy="171720"/>
              </p14:xfrm>
            </p:contentPart>
          </mc:Choice>
          <mc:Fallback>
            <p:pic>
              <p:nvPicPr>
                <p:cNvPr id="260" name="墨迹 259">
                  <a:extLst>
                    <a:ext uri="{FF2B5EF4-FFF2-40B4-BE49-F238E27FC236}">
                      <a16:creationId xmlns:a16="http://schemas.microsoft.com/office/drawing/2014/main" id="{00370C05-37C7-6E88-E219-612CF0BBA5A5}"/>
                    </a:ext>
                  </a:extLst>
                </p:cNvPr>
                <p:cNvPicPr/>
                <p:nvPr/>
              </p:nvPicPr>
              <p:blipFill>
                <a:blip r:embed="rId200"/>
                <a:stretch>
                  <a:fillRect/>
                </a:stretch>
              </p:blipFill>
              <p:spPr>
                <a:xfrm>
                  <a:off x="10334083" y="3221041"/>
                  <a:ext cx="45622" cy="19949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61" name="墨迹 260">
                  <a:extLst>
                    <a:ext uri="{FF2B5EF4-FFF2-40B4-BE49-F238E27FC236}">
                      <a16:creationId xmlns:a16="http://schemas.microsoft.com/office/drawing/2014/main" id="{AF1510ED-CBEA-E724-6414-B586361425D9}"/>
                    </a:ext>
                  </a:extLst>
                </p14:cNvPr>
                <p14:cNvContentPartPr/>
                <p14:nvPr/>
              </p14:nvContentPartPr>
              <p14:xfrm>
                <a:off x="10383632" y="3182289"/>
                <a:ext cx="81000" cy="231120"/>
              </p14:xfrm>
            </p:contentPart>
          </mc:Choice>
          <mc:Fallback>
            <p:pic>
              <p:nvPicPr>
                <p:cNvPr id="261" name="墨迹 260">
                  <a:extLst>
                    <a:ext uri="{FF2B5EF4-FFF2-40B4-BE49-F238E27FC236}">
                      <a16:creationId xmlns:a16="http://schemas.microsoft.com/office/drawing/2014/main" id="{AF1510ED-CBEA-E724-6414-B586361425D9}"/>
                    </a:ext>
                  </a:extLst>
                </p:cNvPr>
                <p:cNvPicPr/>
                <p:nvPr/>
              </p:nvPicPr>
              <p:blipFill>
                <a:blip r:embed="rId202"/>
                <a:stretch>
                  <a:fillRect/>
                </a:stretch>
              </p:blipFill>
              <p:spPr>
                <a:xfrm>
                  <a:off x="10369471" y="3168694"/>
                  <a:ext cx="108755" cy="258877"/>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62" name="墨迹 261">
                  <a:extLst>
                    <a:ext uri="{FF2B5EF4-FFF2-40B4-BE49-F238E27FC236}">
                      <a16:creationId xmlns:a16="http://schemas.microsoft.com/office/drawing/2014/main" id="{09628874-1CDB-0BD9-C649-A6D5CC8C044C}"/>
                    </a:ext>
                  </a:extLst>
                </p14:cNvPr>
                <p14:cNvContentPartPr/>
                <p14:nvPr/>
              </p14:nvContentPartPr>
              <p14:xfrm>
                <a:off x="10462832" y="3248529"/>
                <a:ext cx="104400" cy="30960"/>
              </p14:xfrm>
            </p:contentPart>
          </mc:Choice>
          <mc:Fallback>
            <p:pic>
              <p:nvPicPr>
                <p:cNvPr id="262" name="墨迹 261">
                  <a:extLst>
                    <a:ext uri="{FF2B5EF4-FFF2-40B4-BE49-F238E27FC236}">
                      <a16:creationId xmlns:a16="http://schemas.microsoft.com/office/drawing/2014/main" id="{09628874-1CDB-0BD9-C649-A6D5CC8C044C}"/>
                    </a:ext>
                  </a:extLst>
                </p:cNvPr>
                <p:cNvPicPr/>
                <p:nvPr/>
              </p:nvPicPr>
              <p:blipFill>
                <a:blip r:embed="rId204"/>
                <a:stretch>
                  <a:fillRect/>
                </a:stretch>
              </p:blipFill>
              <p:spPr>
                <a:xfrm>
                  <a:off x="10448647" y="3235019"/>
                  <a:ext cx="132202" cy="58543"/>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63" name="墨迹 262">
                  <a:extLst>
                    <a:ext uri="{FF2B5EF4-FFF2-40B4-BE49-F238E27FC236}">
                      <a16:creationId xmlns:a16="http://schemas.microsoft.com/office/drawing/2014/main" id="{EFED4BEC-E0DB-9BCB-5129-1C2142A22515}"/>
                    </a:ext>
                  </a:extLst>
                </p14:cNvPr>
                <p14:cNvContentPartPr/>
                <p14:nvPr/>
              </p14:nvContentPartPr>
              <p14:xfrm>
                <a:off x="10515392" y="3191649"/>
                <a:ext cx="9360" cy="175320"/>
              </p14:xfrm>
            </p:contentPart>
          </mc:Choice>
          <mc:Fallback>
            <p:pic>
              <p:nvPicPr>
                <p:cNvPr id="263" name="墨迹 262">
                  <a:extLst>
                    <a:ext uri="{FF2B5EF4-FFF2-40B4-BE49-F238E27FC236}">
                      <a16:creationId xmlns:a16="http://schemas.microsoft.com/office/drawing/2014/main" id="{EFED4BEC-E0DB-9BCB-5129-1C2142A22515}"/>
                    </a:ext>
                  </a:extLst>
                </p:cNvPr>
                <p:cNvPicPr/>
                <p:nvPr/>
              </p:nvPicPr>
              <p:blipFill>
                <a:blip r:embed="rId206"/>
                <a:stretch>
                  <a:fillRect/>
                </a:stretch>
              </p:blipFill>
              <p:spPr>
                <a:xfrm>
                  <a:off x="10502178" y="3177510"/>
                  <a:ext cx="36339" cy="203032"/>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64" name="墨迹 263">
                  <a:extLst>
                    <a:ext uri="{FF2B5EF4-FFF2-40B4-BE49-F238E27FC236}">
                      <a16:creationId xmlns:a16="http://schemas.microsoft.com/office/drawing/2014/main" id="{03EB26B2-D3D7-7059-8FB8-B0A711A4EDA0}"/>
                    </a:ext>
                  </a:extLst>
                </p14:cNvPr>
                <p14:cNvContentPartPr/>
                <p14:nvPr/>
              </p14:nvContentPartPr>
              <p14:xfrm>
                <a:off x="10599992" y="3156369"/>
                <a:ext cx="92880" cy="203760"/>
              </p14:xfrm>
            </p:contentPart>
          </mc:Choice>
          <mc:Fallback>
            <p:pic>
              <p:nvPicPr>
                <p:cNvPr id="264" name="墨迹 263">
                  <a:extLst>
                    <a:ext uri="{FF2B5EF4-FFF2-40B4-BE49-F238E27FC236}">
                      <a16:creationId xmlns:a16="http://schemas.microsoft.com/office/drawing/2014/main" id="{03EB26B2-D3D7-7059-8FB8-B0A711A4EDA0}"/>
                    </a:ext>
                  </a:extLst>
                </p:cNvPr>
                <p:cNvPicPr/>
                <p:nvPr/>
              </p:nvPicPr>
              <p:blipFill>
                <a:blip r:embed="rId208"/>
                <a:stretch>
                  <a:fillRect/>
                </a:stretch>
              </p:blipFill>
              <p:spPr>
                <a:xfrm>
                  <a:off x="10585833" y="3142219"/>
                  <a:ext cx="120631" cy="231494"/>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65" name="墨迹 264">
                  <a:extLst>
                    <a:ext uri="{FF2B5EF4-FFF2-40B4-BE49-F238E27FC236}">
                      <a16:creationId xmlns:a16="http://schemas.microsoft.com/office/drawing/2014/main" id="{7E81B5F7-D806-2134-E5DD-68CADDEEC996}"/>
                    </a:ext>
                  </a:extLst>
                </p14:cNvPr>
                <p14:cNvContentPartPr/>
                <p14:nvPr/>
              </p14:nvContentPartPr>
              <p14:xfrm>
                <a:off x="10708712" y="3173649"/>
                <a:ext cx="54720" cy="235800"/>
              </p14:xfrm>
            </p:contentPart>
          </mc:Choice>
          <mc:Fallback>
            <p:pic>
              <p:nvPicPr>
                <p:cNvPr id="265" name="墨迹 264">
                  <a:extLst>
                    <a:ext uri="{FF2B5EF4-FFF2-40B4-BE49-F238E27FC236}">
                      <a16:creationId xmlns:a16="http://schemas.microsoft.com/office/drawing/2014/main" id="{7E81B5F7-D806-2134-E5DD-68CADDEEC996}"/>
                    </a:ext>
                  </a:extLst>
                </p:cNvPr>
                <p:cNvPicPr/>
                <p:nvPr/>
              </p:nvPicPr>
              <p:blipFill>
                <a:blip r:embed="rId210"/>
                <a:stretch>
                  <a:fillRect/>
                </a:stretch>
              </p:blipFill>
              <p:spPr>
                <a:xfrm>
                  <a:off x="10694609" y="3160045"/>
                  <a:ext cx="82362" cy="263575"/>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66" name="墨迹 265">
                  <a:extLst>
                    <a:ext uri="{FF2B5EF4-FFF2-40B4-BE49-F238E27FC236}">
                      <a16:creationId xmlns:a16="http://schemas.microsoft.com/office/drawing/2014/main" id="{0BF6DBDA-94C1-68BF-CD36-BCA4287AEB7D}"/>
                    </a:ext>
                  </a:extLst>
                </p14:cNvPr>
                <p14:cNvContentPartPr/>
                <p14:nvPr/>
              </p14:nvContentPartPr>
              <p14:xfrm>
                <a:off x="10665152" y="3557049"/>
                <a:ext cx="83520" cy="12960"/>
              </p14:xfrm>
            </p:contentPart>
          </mc:Choice>
          <mc:Fallback>
            <p:pic>
              <p:nvPicPr>
                <p:cNvPr id="266" name="墨迹 265">
                  <a:extLst>
                    <a:ext uri="{FF2B5EF4-FFF2-40B4-BE49-F238E27FC236}">
                      <a16:creationId xmlns:a16="http://schemas.microsoft.com/office/drawing/2014/main" id="{0BF6DBDA-94C1-68BF-CD36-BCA4287AEB7D}"/>
                    </a:ext>
                  </a:extLst>
                </p:cNvPr>
                <p:cNvPicPr/>
                <p:nvPr/>
              </p:nvPicPr>
              <p:blipFill>
                <a:blip r:embed="rId212"/>
                <a:stretch>
                  <a:fillRect/>
                </a:stretch>
              </p:blipFill>
              <p:spPr>
                <a:xfrm>
                  <a:off x="10651044" y="3543526"/>
                  <a:ext cx="111172" cy="4057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67" name="墨迹 266">
                  <a:extLst>
                    <a:ext uri="{FF2B5EF4-FFF2-40B4-BE49-F238E27FC236}">
                      <a16:creationId xmlns:a16="http://schemas.microsoft.com/office/drawing/2014/main" id="{06263285-FCA8-A4C0-7C08-7C5047CD5704}"/>
                    </a:ext>
                  </a:extLst>
                </p14:cNvPr>
                <p14:cNvContentPartPr/>
                <p14:nvPr/>
              </p14:nvContentPartPr>
              <p14:xfrm>
                <a:off x="10689632" y="3543009"/>
                <a:ext cx="46080" cy="40680"/>
              </p14:xfrm>
            </p:contentPart>
          </mc:Choice>
          <mc:Fallback>
            <p:pic>
              <p:nvPicPr>
                <p:cNvPr id="267" name="墨迹 266">
                  <a:extLst>
                    <a:ext uri="{FF2B5EF4-FFF2-40B4-BE49-F238E27FC236}">
                      <a16:creationId xmlns:a16="http://schemas.microsoft.com/office/drawing/2014/main" id="{06263285-FCA8-A4C0-7C08-7C5047CD5704}"/>
                    </a:ext>
                  </a:extLst>
                </p:cNvPr>
                <p:cNvPicPr/>
                <p:nvPr/>
              </p:nvPicPr>
              <p:blipFill>
                <a:blip r:embed="rId214"/>
                <a:stretch>
                  <a:fillRect/>
                </a:stretch>
              </p:blipFill>
              <p:spPr>
                <a:xfrm>
                  <a:off x="10676145" y="3528884"/>
                  <a:ext cx="73616" cy="68365"/>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68" name="墨迹 267">
                  <a:extLst>
                    <a:ext uri="{FF2B5EF4-FFF2-40B4-BE49-F238E27FC236}">
                      <a16:creationId xmlns:a16="http://schemas.microsoft.com/office/drawing/2014/main" id="{031F1805-E3EA-75FB-B084-B4C6A93B65F0}"/>
                    </a:ext>
                  </a:extLst>
                </p14:cNvPr>
                <p14:cNvContentPartPr/>
                <p14:nvPr/>
              </p14:nvContentPartPr>
              <p14:xfrm>
                <a:off x="10787912" y="3513489"/>
                <a:ext cx="113400" cy="3960"/>
              </p14:xfrm>
            </p:contentPart>
          </mc:Choice>
          <mc:Fallback>
            <p:pic>
              <p:nvPicPr>
                <p:cNvPr id="268" name="墨迹 267">
                  <a:extLst>
                    <a:ext uri="{FF2B5EF4-FFF2-40B4-BE49-F238E27FC236}">
                      <a16:creationId xmlns:a16="http://schemas.microsoft.com/office/drawing/2014/main" id="{031F1805-E3EA-75FB-B084-B4C6A93B65F0}"/>
                    </a:ext>
                  </a:extLst>
                </p:cNvPr>
                <p:cNvPicPr/>
                <p:nvPr/>
              </p:nvPicPr>
              <p:blipFill>
                <a:blip r:embed="rId216"/>
                <a:stretch>
                  <a:fillRect/>
                </a:stretch>
              </p:blipFill>
              <p:spPr>
                <a:xfrm>
                  <a:off x="10774304" y="3499346"/>
                  <a:ext cx="141183"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69" name="墨迹 268">
                  <a:extLst>
                    <a:ext uri="{FF2B5EF4-FFF2-40B4-BE49-F238E27FC236}">
                      <a16:creationId xmlns:a16="http://schemas.microsoft.com/office/drawing/2014/main" id="{4769E773-53E4-186E-F9B2-555A4C24B821}"/>
                    </a:ext>
                  </a:extLst>
                </p14:cNvPr>
                <p14:cNvContentPartPr/>
                <p14:nvPr/>
              </p14:nvContentPartPr>
              <p14:xfrm>
                <a:off x="10840472" y="3437529"/>
                <a:ext cx="18000" cy="217080"/>
              </p14:xfrm>
            </p:contentPart>
          </mc:Choice>
          <mc:Fallback>
            <p:pic>
              <p:nvPicPr>
                <p:cNvPr id="269" name="墨迹 268">
                  <a:extLst>
                    <a:ext uri="{FF2B5EF4-FFF2-40B4-BE49-F238E27FC236}">
                      <a16:creationId xmlns:a16="http://schemas.microsoft.com/office/drawing/2014/main" id="{4769E773-53E4-186E-F9B2-555A4C24B821}"/>
                    </a:ext>
                  </a:extLst>
                </p:cNvPr>
                <p:cNvPicPr/>
                <p:nvPr/>
              </p:nvPicPr>
              <p:blipFill>
                <a:blip r:embed="rId218"/>
                <a:stretch>
                  <a:fillRect/>
                </a:stretch>
              </p:blipFill>
              <p:spPr>
                <a:xfrm>
                  <a:off x="10826972" y="3423359"/>
                  <a:ext cx="45563" cy="244853"/>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70" name="墨迹 269">
                  <a:extLst>
                    <a:ext uri="{FF2B5EF4-FFF2-40B4-BE49-F238E27FC236}">
                      <a16:creationId xmlns:a16="http://schemas.microsoft.com/office/drawing/2014/main" id="{DF0C6B57-ADA6-B2BA-230C-94CC27EBD099}"/>
                    </a:ext>
                  </a:extLst>
                </p14:cNvPr>
                <p14:cNvContentPartPr/>
                <p14:nvPr/>
              </p14:nvContentPartPr>
              <p14:xfrm>
                <a:off x="10787912" y="3411249"/>
                <a:ext cx="115920" cy="165600"/>
              </p14:xfrm>
            </p:contentPart>
          </mc:Choice>
          <mc:Fallback>
            <p:pic>
              <p:nvPicPr>
                <p:cNvPr id="270" name="墨迹 269">
                  <a:extLst>
                    <a:ext uri="{FF2B5EF4-FFF2-40B4-BE49-F238E27FC236}">
                      <a16:creationId xmlns:a16="http://schemas.microsoft.com/office/drawing/2014/main" id="{DF0C6B57-ADA6-B2BA-230C-94CC27EBD099}"/>
                    </a:ext>
                  </a:extLst>
                </p:cNvPr>
                <p:cNvPicPr/>
                <p:nvPr/>
              </p:nvPicPr>
              <p:blipFill>
                <a:blip r:embed="rId220"/>
                <a:stretch>
                  <a:fillRect/>
                </a:stretch>
              </p:blipFill>
              <p:spPr>
                <a:xfrm>
                  <a:off x="10774341" y="3397638"/>
                  <a:ext cx="143628" cy="193389"/>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71" name="墨迹 270">
                  <a:extLst>
                    <a:ext uri="{FF2B5EF4-FFF2-40B4-BE49-F238E27FC236}">
                      <a16:creationId xmlns:a16="http://schemas.microsoft.com/office/drawing/2014/main" id="{A4038F9A-5325-3086-C2B7-18323C310D0D}"/>
                    </a:ext>
                  </a:extLst>
                </p14:cNvPr>
                <p14:cNvContentPartPr/>
                <p14:nvPr/>
              </p14:nvContentPartPr>
              <p14:xfrm>
                <a:off x="10810232" y="3455529"/>
                <a:ext cx="74880" cy="160560"/>
              </p14:xfrm>
            </p:contentPart>
          </mc:Choice>
          <mc:Fallback>
            <p:pic>
              <p:nvPicPr>
                <p:cNvPr id="271" name="墨迹 270">
                  <a:extLst>
                    <a:ext uri="{FF2B5EF4-FFF2-40B4-BE49-F238E27FC236}">
                      <a16:creationId xmlns:a16="http://schemas.microsoft.com/office/drawing/2014/main" id="{A4038F9A-5325-3086-C2B7-18323C310D0D}"/>
                    </a:ext>
                  </a:extLst>
                </p:cNvPr>
                <p:cNvPicPr/>
                <p:nvPr/>
              </p:nvPicPr>
              <p:blipFill>
                <a:blip r:embed="rId222"/>
                <a:stretch>
                  <a:fillRect/>
                </a:stretch>
              </p:blipFill>
              <p:spPr>
                <a:xfrm>
                  <a:off x="10796157" y="3441395"/>
                  <a:ext cx="102467" cy="188262"/>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73" name="墨迹 272">
                  <a:extLst>
                    <a:ext uri="{FF2B5EF4-FFF2-40B4-BE49-F238E27FC236}">
                      <a16:creationId xmlns:a16="http://schemas.microsoft.com/office/drawing/2014/main" id="{1FD1478A-845C-A056-A25B-F816A68FAB19}"/>
                    </a:ext>
                  </a:extLst>
                </p14:cNvPr>
                <p14:cNvContentPartPr/>
                <p14:nvPr/>
              </p14:nvContentPartPr>
              <p14:xfrm>
                <a:off x="10971512" y="3393609"/>
                <a:ext cx="81000" cy="300600"/>
              </p14:xfrm>
            </p:contentPart>
          </mc:Choice>
          <mc:Fallback>
            <p:pic>
              <p:nvPicPr>
                <p:cNvPr id="273" name="墨迹 272">
                  <a:extLst>
                    <a:ext uri="{FF2B5EF4-FFF2-40B4-BE49-F238E27FC236}">
                      <a16:creationId xmlns:a16="http://schemas.microsoft.com/office/drawing/2014/main" id="{1FD1478A-845C-A056-A25B-F816A68FAB19}"/>
                    </a:ext>
                  </a:extLst>
                </p:cNvPr>
                <p:cNvPicPr/>
                <p:nvPr/>
              </p:nvPicPr>
              <p:blipFill>
                <a:blip r:embed="rId224"/>
                <a:stretch>
                  <a:fillRect/>
                </a:stretch>
              </p:blipFill>
              <p:spPr>
                <a:xfrm>
                  <a:off x="10957918" y="3379430"/>
                  <a:ext cx="108755" cy="328391"/>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74" name="墨迹 273">
                  <a:extLst>
                    <a:ext uri="{FF2B5EF4-FFF2-40B4-BE49-F238E27FC236}">
                      <a16:creationId xmlns:a16="http://schemas.microsoft.com/office/drawing/2014/main" id="{49D247B6-4157-50D4-4F64-FB341B0C9B98}"/>
                    </a:ext>
                  </a:extLst>
                </p14:cNvPr>
                <p14:cNvContentPartPr/>
                <p14:nvPr/>
              </p14:nvContentPartPr>
              <p14:xfrm>
                <a:off x="11034512" y="3402609"/>
                <a:ext cx="26280" cy="61200"/>
              </p14:xfrm>
            </p:contentPart>
          </mc:Choice>
          <mc:Fallback>
            <p:pic>
              <p:nvPicPr>
                <p:cNvPr id="274" name="墨迹 273">
                  <a:extLst>
                    <a:ext uri="{FF2B5EF4-FFF2-40B4-BE49-F238E27FC236}">
                      <a16:creationId xmlns:a16="http://schemas.microsoft.com/office/drawing/2014/main" id="{49D247B6-4157-50D4-4F64-FB341B0C9B98}"/>
                    </a:ext>
                  </a:extLst>
                </p:cNvPr>
                <p:cNvPicPr/>
                <p:nvPr/>
              </p:nvPicPr>
              <p:blipFill>
                <a:blip r:embed="rId226"/>
                <a:stretch>
                  <a:fillRect/>
                </a:stretch>
              </p:blipFill>
              <p:spPr>
                <a:xfrm>
                  <a:off x="11020229" y="3388442"/>
                  <a:ext cx="54274" cy="88967"/>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76" name="墨迹 275">
                  <a:extLst>
                    <a:ext uri="{FF2B5EF4-FFF2-40B4-BE49-F238E27FC236}">
                      <a16:creationId xmlns:a16="http://schemas.microsoft.com/office/drawing/2014/main" id="{85E41D29-8A68-B92D-FC59-8609570F81E8}"/>
                    </a:ext>
                  </a:extLst>
                </p14:cNvPr>
                <p14:cNvContentPartPr/>
                <p14:nvPr/>
              </p14:nvContentPartPr>
              <p14:xfrm>
                <a:off x="11121632" y="3217929"/>
                <a:ext cx="9360" cy="104760"/>
              </p14:xfrm>
            </p:contentPart>
          </mc:Choice>
          <mc:Fallback>
            <p:pic>
              <p:nvPicPr>
                <p:cNvPr id="276" name="墨迹 275">
                  <a:extLst>
                    <a:ext uri="{FF2B5EF4-FFF2-40B4-BE49-F238E27FC236}">
                      <a16:creationId xmlns:a16="http://schemas.microsoft.com/office/drawing/2014/main" id="{85E41D29-8A68-B92D-FC59-8609570F81E8}"/>
                    </a:ext>
                  </a:extLst>
                </p:cNvPr>
                <p:cNvPicPr/>
                <p:nvPr/>
              </p:nvPicPr>
              <p:blipFill>
                <a:blip r:embed="rId228"/>
                <a:stretch>
                  <a:fillRect/>
                </a:stretch>
              </p:blipFill>
              <p:spPr>
                <a:xfrm>
                  <a:off x="11108418" y="3203772"/>
                  <a:ext cx="36339" cy="132507"/>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77" name="墨迹 276">
                  <a:extLst>
                    <a:ext uri="{FF2B5EF4-FFF2-40B4-BE49-F238E27FC236}">
                      <a16:creationId xmlns:a16="http://schemas.microsoft.com/office/drawing/2014/main" id="{07ACFEA0-2803-01FC-637D-095E33C632FA}"/>
                    </a:ext>
                  </a:extLst>
                </p14:cNvPr>
                <p14:cNvContentPartPr/>
                <p14:nvPr/>
              </p14:nvContentPartPr>
              <p14:xfrm>
                <a:off x="11190752" y="3279129"/>
                <a:ext cx="37440" cy="282960"/>
              </p14:xfrm>
            </p:contentPart>
          </mc:Choice>
          <mc:Fallback>
            <p:pic>
              <p:nvPicPr>
                <p:cNvPr id="277" name="墨迹 276">
                  <a:extLst>
                    <a:ext uri="{FF2B5EF4-FFF2-40B4-BE49-F238E27FC236}">
                      <a16:creationId xmlns:a16="http://schemas.microsoft.com/office/drawing/2014/main" id="{07ACFEA0-2803-01FC-637D-095E33C632FA}"/>
                    </a:ext>
                  </a:extLst>
                </p:cNvPr>
                <p:cNvPicPr/>
                <p:nvPr/>
              </p:nvPicPr>
              <p:blipFill>
                <a:blip r:embed="rId230"/>
                <a:stretch>
                  <a:fillRect/>
                </a:stretch>
              </p:blipFill>
              <p:spPr>
                <a:xfrm>
                  <a:off x="11176570" y="3265520"/>
                  <a:ext cx="65236" cy="310746"/>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78" name="墨迹 277">
                  <a:extLst>
                    <a:ext uri="{FF2B5EF4-FFF2-40B4-BE49-F238E27FC236}">
                      <a16:creationId xmlns:a16="http://schemas.microsoft.com/office/drawing/2014/main" id="{AAF53331-5246-CBED-ACC4-F043B1924639}"/>
                    </a:ext>
                  </a:extLst>
                </p14:cNvPr>
                <p14:cNvContentPartPr/>
                <p14:nvPr/>
              </p14:nvContentPartPr>
              <p14:xfrm>
                <a:off x="11341592" y="3287409"/>
                <a:ext cx="98640" cy="226440"/>
              </p14:xfrm>
            </p:contentPart>
          </mc:Choice>
          <mc:Fallback>
            <p:pic>
              <p:nvPicPr>
                <p:cNvPr id="278" name="墨迹 277">
                  <a:extLst>
                    <a:ext uri="{FF2B5EF4-FFF2-40B4-BE49-F238E27FC236}">
                      <a16:creationId xmlns:a16="http://schemas.microsoft.com/office/drawing/2014/main" id="{AAF53331-5246-CBED-ACC4-F043B1924639}"/>
                    </a:ext>
                  </a:extLst>
                </p:cNvPr>
                <p:cNvPicPr/>
                <p:nvPr/>
              </p:nvPicPr>
              <p:blipFill>
                <a:blip r:embed="rId232"/>
                <a:stretch>
                  <a:fillRect/>
                </a:stretch>
              </p:blipFill>
              <p:spPr>
                <a:xfrm>
                  <a:off x="11327986" y="3273256"/>
                  <a:ext cx="126418" cy="254179"/>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79" name="墨迹 278">
                  <a:extLst>
                    <a:ext uri="{FF2B5EF4-FFF2-40B4-BE49-F238E27FC236}">
                      <a16:creationId xmlns:a16="http://schemas.microsoft.com/office/drawing/2014/main" id="{0609660F-05D1-6E7A-9588-37044AEC8890}"/>
                    </a:ext>
                  </a:extLst>
                </p14:cNvPr>
                <p14:cNvContentPartPr/>
                <p14:nvPr/>
              </p14:nvContentPartPr>
              <p14:xfrm>
                <a:off x="11368232" y="3393609"/>
                <a:ext cx="92520" cy="20160"/>
              </p14:xfrm>
            </p:contentPart>
          </mc:Choice>
          <mc:Fallback>
            <p:pic>
              <p:nvPicPr>
                <p:cNvPr id="279" name="墨迹 278">
                  <a:extLst>
                    <a:ext uri="{FF2B5EF4-FFF2-40B4-BE49-F238E27FC236}">
                      <a16:creationId xmlns:a16="http://schemas.microsoft.com/office/drawing/2014/main" id="{0609660F-05D1-6E7A-9588-37044AEC8890}"/>
                    </a:ext>
                  </a:extLst>
                </p:cNvPr>
                <p:cNvPicPr/>
                <p:nvPr/>
              </p:nvPicPr>
              <p:blipFill>
                <a:blip r:embed="rId234"/>
                <a:stretch>
                  <a:fillRect/>
                </a:stretch>
              </p:blipFill>
              <p:spPr>
                <a:xfrm>
                  <a:off x="11354692" y="3379609"/>
                  <a:ext cx="120163" cy="476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80" name="墨迹 279">
                  <a:extLst>
                    <a:ext uri="{FF2B5EF4-FFF2-40B4-BE49-F238E27FC236}">
                      <a16:creationId xmlns:a16="http://schemas.microsoft.com/office/drawing/2014/main" id="{1F784D24-4A2E-8830-30C4-8CEE54DE6461}"/>
                    </a:ext>
                  </a:extLst>
                </p14:cNvPr>
                <p14:cNvContentPartPr/>
                <p14:nvPr/>
              </p14:nvContentPartPr>
              <p14:xfrm>
                <a:off x="11472272" y="3226569"/>
                <a:ext cx="45360" cy="193320"/>
              </p14:xfrm>
            </p:contentPart>
          </mc:Choice>
          <mc:Fallback>
            <p:pic>
              <p:nvPicPr>
                <p:cNvPr id="280" name="墨迹 279">
                  <a:extLst>
                    <a:ext uri="{FF2B5EF4-FFF2-40B4-BE49-F238E27FC236}">
                      <a16:creationId xmlns:a16="http://schemas.microsoft.com/office/drawing/2014/main" id="{1F784D24-4A2E-8830-30C4-8CEE54DE6461}"/>
                    </a:ext>
                  </a:extLst>
                </p:cNvPr>
                <p:cNvPicPr/>
                <p:nvPr/>
              </p:nvPicPr>
              <p:blipFill>
                <a:blip r:embed="rId236"/>
                <a:stretch>
                  <a:fillRect/>
                </a:stretch>
              </p:blipFill>
              <p:spPr>
                <a:xfrm>
                  <a:off x="11458832" y="3212396"/>
                  <a:ext cx="72800" cy="221099"/>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81" name="墨迹 280">
                  <a:extLst>
                    <a:ext uri="{FF2B5EF4-FFF2-40B4-BE49-F238E27FC236}">
                      <a16:creationId xmlns:a16="http://schemas.microsoft.com/office/drawing/2014/main" id="{8D10FB99-036B-DA5E-A8AF-605DD16FE4D9}"/>
                    </a:ext>
                  </a:extLst>
                </p14:cNvPr>
                <p14:cNvContentPartPr/>
                <p14:nvPr/>
              </p14:nvContentPartPr>
              <p14:xfrm>
                <a:off x="11543912" y="3173649"/>
                <a:ext cx="68760" cy="186480"/>
              </p14:xfrm>
            </p:contentPart>
          </mc:Choice>
          <mc:Fallback>
            <p:pic>
              <p:nvPicPr>
                <p:cNvPr id="281" name="墨迹 280">
                  <a:extLst>
                    <a:ext uri="{FF2B5EF4-FFF2-40B4-BE49-F238E27FC236}">
                      <a16:creationId xmlns:a16="http://schemas.microsoft.com/office/drawing/2014/main" id="{8D10FB99-036B-DA5E-A8AF-605DD16FE4D9}"/>
                    </a:ext>
                  </a:extLst>
                </p:cNvPr>
                <p:cNvPicPr/>
                <p:nvPr/>
              </p:nvPicPr>
              <p:blipFill>
                <a:blip r:embed="rId238"/>
                <a:stretch>
                  <a:fillRect/>
                </a:stretch>
              </p:blipFill>
              <p:spPr>
                <a:xfrm>
                  <a:off x="11530385" y="3159479"/>
                  <a:ext cx="96377" cy="214254"/>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82" name="墨迹 281">
                  <a:extLst>
                    <a:ext uri="{FF2B5EF4-FFF2-40B4-BE49-F238E27FC236}">
                      <a16:creationId xmlns:a16="http://schemas.microsoft.com/office/drawing/2014/main" id="{5FB4AB10-2A45-009F-5AD0-E2ECE257F2EC}"/>
                    </a:ext>
                  </a:extLst>
                </p14:cNvPr>
                <p14:cNvContentPartPr/>
                <p14:nvPr/>
              </p14:nvContentPartPr>
              <p14:xfrm>
                <a:off x="11632112" y="3258249"/>
                <a:ext cx="96480" cy="12600"/>
              </p14:xfrm>
            </p:contentPart>
          </mc:Choice>
          <mc:Fallback>
            <p:pic>
              <p:nvPicPr>
                <p:cNvPr id="282" name="墨迹 281">
                  <a:extLst>
                    <a:ext uri="{FF2B5EF4-FFF2-40B4-BE49-F238E27FC236}">
                      <a16:creationId xmlns:a16="http://schemas.microsoft.com/office/drawing/2014/main" id="{5FB4AB10-2A45-009F-5AD0-E2ECE257F2EC}"/>
                    </a:ext>
                  </a:extLst>
                </p:cNvPr>
                <p:cNvPicPr/>
                <p:nvPr/>
              </p:nvPicPr>
              <p:blipFill>
                <a:blip r:embed="rId240"/>
                <a:stretch>
                  <a:fillRect/>
                </a:stretch>
              </p:blipFill>
              <p:spPr>
                <a:xfrm>
                  <a:off x="11618007" y="3244504"/>
                  <a:ext cx="124126" cy="40664"/>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83" name="墨迹 282">
                  <a:extLst>
                    <a:ext uri="{FF2B5EF4-FFF2-40B4-BE49-F238E27FC236}">
                      <a16:creationId xmlns:a16="http://schemas.microsoft.com/office/drawing/2014/main" id="{C21A838C-3D1D-3401-9A21-D947FB007DA8}"/>
                    </a:ext>
                  </a:extLst>
                </p14:cNvPr>
                <p14:cNvContentPartPr/>
                <p14:nvPr/>
              </p14:nvContentPartPr>
              <p14:xfrm>
                <a:off x="11684312" y="3165009"/>
                <a:ext cx="42480" cy="175320"/>
              </p14:xfrm>
            </p:contentPart>
          </mc:Choice>
          <mc:Fallback>
            <p:pic>
              <p:nvPicPr>
                <p:cNvPr id="283" name="墨迹 282">
                  <a:extLst>
                    <a:ext uri="{FF2B5EF4-FFF2-40B4-BE49-F238E27FC236}">
                      <a16:creationId xmlns:a16="http://schemas.microsoft.com/office/drawing/2014/main" id="{C21A838C-3D1D-3401-9A21-D947FB007DA8}"/>
                    </a:ext>
                  </a:extLst>
                </p:cNvPr>
                <p:cNvPicPr/>
                <p:nvPr/>
              </p:nvPicPr>
              <p:blipFill>
                <a:blip r:embed="rId242"/>
                <a:stretch>
                  <a:fillRect/>
                </a:stretch>
              </p:blipFill>
              <p:spPr>
                <a:xfrm>
                  <a:off x="11670152" y="3150825"/>
                  <a:ext cx="70234" cy="203122"/>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84" name="墨迹 283">
                  <a:extLst>
                    <a:ext uri="{FF2B5EF4-FFF2-40B4-BE49-F238E27FC236}">
                      <a16:creationId xmlns:a16="http://schemas.microsoft.com/office/drawing/2014/main" id="{C7568D77-3B63-4D31-A8FF-AD46EC2346B9}"/>
                    </a:ext>
                  </a:extLst>
                </p14:cNvPr>
                <p14:cNvContentPartPr/>
                <p14:nvPr/>
              </p14:nvContentPartPr>
              <p14:xfrm>
                <a:off x="11763872" y="3200289"/>
                <a:ext cx="26280" cy="158760"/>
              </p14:xfrm>
            </p:contentPart>
          </mc:Choice>
          <mc:Fallback>
            <p:pic>
              <p:nvPicPr>
                <p:cNvPr id="284" name="墨迹 283">
                  <a:extLst>
                    <a:ext uri="{FF2B5EF4-FFF2-40B4-BE49-F238E27FC236}">
                      <a16:creationId xmlns:a16="http://schemas.microsoft.com/office/drawing/2014/main" id="{C7568D77-3B63-4D31-A8FF-AD46EC2346B9}"/>
                    </a:ext>
                  </a:extLst>
                </p:cNvPr>
                <p:cNvPicPr/>
                <p:nvPr/>
              </p:nvPicPr>
              <p:blipFill>
                <a:blip r:embed="rId244"/>
                <a:stretch>
                  <a:fillRect/>
                </a:stretch>
              </p:blipFill>
              <p:spPr>
                <a:xfrm>
                  <a:off x="11749589" y="3186164"/>
                  <a:ext cx="54274" cy="186444"/>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85" name="墨迹 284">
                  <a:extLst>
                    <a:ext uri="{FF2B5EF4-FFF2-40B4-BE49-F238E27FC236}">
                      <a16:creationId xmlns:a16="http://schemas.microsoft.com/office/drawing/2014/main" id="{A7014C0B-CDFB-AA82-338C-C0714AB4AB58}"/>
                    </a:ext>
                  </a:extLst>
                </p14:cNvPr>
                <p14:cNvContentPartPr/>
                <p14:nvPr/>
              </p14:nvContentPartPr>
              <p14:xfrm>
                <a:off x="11834432" y="3191649"/>
                <a:ext cx="36720" cy="161640"/>
              </p14:xfrm>
            </p:contentPart>
          </mc:Choice>
          <mc:Fallback>
            <p:pic>
              <p:nvPicPr>
                <p:cNvPr id="285" name="墨迹 284">
                  <a:extLst>
                    <a:ext uri="{FF2B5EF4-FFF2-40B4-BE49-F238E27FC236}">
                      <a16:creationId xmlns:a16="http://schemas.microsoft.com/office/drawing/2014/main" id="{A7014C0B-CDFB-AA82-338C-C0714AB4AB58}"/>
                    </a:ext>
                  </a:extLst>
                </p:cNvPr>
                <p:cNvPicPr/>
                <p:nvPr/>
              </p:nvPicPr>
              <p:blipFill>
                <a:blip r:embed="rId246"/>
                <a:stretch>
                  <a:fillRect/>
                </a:stretch>
              </p:blipFill>
              <p:spPr>
                <a:xfrm>
                  <a:off x="11820309" y="3177470"/>
                  <a:ext cx="64401" cy="189431"/>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86" name="墨迹 285">
                  <a:extLst>
                    <a:ext uri="{FF2B5EF4-FFF2-40B4-BE49-F238E27FC236}">
                      <a16:creationId xmlns:a16="http://schemas.microsoft.com/office/drawing/2014/main" id="{B3AC89AA-DE3F-7324-E952-92DC3D909B94}"/>
                    </a:ext>
                  </a:extLst>
                </p14:cNvPr>
                <p14:cNvContentPartPr/>
                <p14:nvPr/>
              </p14:nvContentPartPr>
              <p14:xfrm>
                <a:off x="11921552" y="3226569"/>
                <a:ext cx="36720" cy="438480"/>
              </p14:xfrm>
            </p:contentPart>
          </mc:Choice>
          <mc:Fallback>
            <p:pic>
              <p:nvPicPr>
                <p:cNvPr id="286" name="墨迹 285">
                  <a:extLst>
                    <a:ext uri="{FF2B5EF4-FFF2-40B4-BE49-F238E27FC236}">
                      <a16:creationId xmlns:a16="http://schemas.microsoft.com/office/drawing/2014/main" id="{B3AC89AA-DE3F-7324-E952-92DC3D909B94}"/>
                    </a:ext>
                  </a:extLst>
                </p:cNvPr>
                <p:cNvPicPr/>
                <p:nvPr/>
              </p:nvPicPr>
              <p:blipFill>
                <a:blip r:embed="rId248"/>
                <a:stretch>
                  <a:fillRect/>
                </a:stretch>
              </p:blipFill>
              <p:spPr>
                <a:xfrm>
                  <a:off x="11907429" y="3212406"/>
                  <a:ext cx="64401" cy="466239"/>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88" name="墨迹 287">
                  <a:extLst>
                    <a:ext uri="{FF2B5EF4-FFF2-40B4-BE49-F238E27FC236}">
                      <a16:creationId xmlns:a16="http://schemas.microsoft.com/office/drawing/2014/main" id="{708D2846-A89F-4A23-6BC9-14E85DC13748}"/>
                    </a:ext>
                  </a:extLst>
                </p14:cNvPr>
                <p14:cNvContentPartPr/>
                <p14:nvPr/>
              </p14:nvContentPartPr>
              <p14:xfrm>
                <a:off x="7964072" y="2927049"/>
                <a:ext cx="4074480" cy="872280"/>
              </p14:xfrm>
            </p:contentPart>
          </mc:Choice>
          <mc:Fallback>
            <p:pic>
              <p:nvPicPr>
                <p:cNvPr id="288" name="墨迹 287">
                  <a:extLst>
                    <a:ext uri="{FF2B5EF4-FFF2-40B4-BE49-F238E27FC236}">
                      <a16:creationId xmlns:a16="http://schemas.microsoft.com/office/drawing/2014/main" id="{708D2846-A89F-4A23-6BC9-14E85DC13748}"/>
                    </a:ext>
                  </a:extLst>
                </p:cNvPr>
                <p:cNvPicPr/>
                <p:nvPr/>
              </p:nvPicPr>
              <p:blipFill>
                <a:blip r:embed="rId250"/>
                <a:stretch>
                  <a:fillRect/>
                </a:stretch>
              </p:blipFill>
              <p:spPr>
                <a:xfrm>
                  <a:off x="7950464" y="2912870"/>
                  <a:ext cx="4102263" cy="900070"/>
                </a:xfrm>
                <a:prstGeom prst="rect">
                  <a:avLst/>
                </a:prstGeom>
              </p:spPr>
            </p:pic>
          </mc:Fallback>
        </mc:AlternateContent>
      </p:grpSp>
      <p:grpSp>
        <p:nvGrpSpPr>
          <p:cNvPr id="292" name="组合 291">
            <a:extLst>
              <a:ext uri="{FF2B5EF4-FFF2-40B4-BE49-F238E27FC236}">
                <a16:creationId xmlns:a16="http://schemas.microsoft.com/office/drawing/2014/main" id="{EA64E15F-7432-7FBD-8457-E4C44823F8BA}"/>
              </a:ext>
            </a:extLst>
          </p:cNvPr>
          <p:cNvGrpSpPr/>
          <p:nvPr/>
        </p:nvGrpSpPr>
        <p:grpSpPr>
          <a:xfrm rot="169777">
            <a:off x="5988837" y="3414383"/>
            <a:ext cx="1671480" cy="512280"/>
            <a:chOff x="5996312" y="3420249"/>
            <a:chExt cx="1671480" cy="512280"/>
          </a:xfrm>
        </p:grpSpPr>
        <mc:AlternateContent xmlns:mc="http://schemas.openxmlformats.org/markup-compatibility/2006">
          <mc:Choice xmlns:p14="http://schemas.microsoft.com/office/powerpoint/2010/main" Requires="p14">
            <p:contentPart p14:bwMode="auto" r:id="rId251">
              <p14:nvContentPartPr>
                <p14:cNvPr id="163" name="墨迹 162">
                  <a:extLst>
                    <a:ext uri="{FF2B5EF4-FFF2-40B4-BE49-F238E27FC236}">
                      <a16:creationId xmlns:a16="http://schemas.microsoft.com/office/drawing/2014/main" id="{2382F03B-EBCF-4A60-60E5-830C8BBAAE97}"/>
                    </a:ext>
                  </a:extLst>
                </p14:cNvPr>
                <p14:cNvContentPartPr/>
                <p14:nvPr/>
              </p14:nvContentPartPr>
              <p14:xfrm>
                <a:off x="5996312" y="3553809"/>
                <a:ext cx="245520" cy="25560"/>
              </p14:xfrm>
            </p:contentPart>
          </mc:Choice>
          <mc:Fallback>
            <p:pic>
              <p:nvPicPr>
                <p:cNvPr id="163" name="墨迹 162">
                  <a:extLst>
                    <a:ext uri="{FF2B5EF4-FFF2-40B4-BE49-F238E27FC236}">
                      <a16:creationId xmlns:a16="http://schemas.microsoft.com/office/drawing/2014/main" id="{2382F03B-EBCF-4A60-60E5-830C8BBAAE97}"/>
                    </a:ext>
                  </a:extLst>
                </p:cNvPr>
                <p:cNvPicPr/>
                <p:nvPr/>
              </p:nvPicPr>
              <p:blipFill>
                <a:blip r:embed="rId252"/>
                <a:stretch>
                  <a:fillRect/>
                </a:stretch>
              </p:blipFill>
              <p:spPr>
                <a:xfrm>
                  <a:off x="5987312" y="3544809"/>
                  <a:ext cx="263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64" name="墨迹 163">
                  <a:extLst>
                    <a:ext uri="{FF2B5EF4-FFF2-40B4-BE49-F238E27FC236}">
                      <a16:creationId xmlns:a16="http://schemas.microsoft.com/office/drawing/2014/main" id="{97B7E24A-E745-A689-5BFD-DF08A4A13716}"/>
                    </a:ext>
                  </a:extLst>
                </p14:cNvPr>
                <p14:cNvContentPartPr/>
                <p14:nvPr/>
              </p14:nvContentPartPr>
              <p14:xfrm>
                <a:off x="6047792" y="3561009"/>
                <a:ext cx="72000" cy="273960"/>
              </p14:xfrm>
            </p:contentPart>
          </mc:Choice>
          <mc:Fallback>
            <p:pic>
              <p:nvPicPr>
                <p:cNvPr id="164" name="墨迹 163">
                  <a:extLst>
                    <a:ext uri="{FF2B5EF4-FFF2-40B4-BE49-F238E27FC236}">
                      <a16:creationId xmlns:a16="http://schemas.microsoft.com/office/drawing/2014/main" id="{97B7E24A-E745-A689-5BFD-DF08A4A13716}"/>
                    </a:ext>
                  </a:extLst>
                </p:cNvPr>
                <p:cNvPicPr/>
                <p:nvPr/>
              </p:nvPicPr>
              <p:blipFill>
                <a:blip r:embed="rId254"/>
                <a:stretch>
                  <a:fillRect/>
                </a:stretch>
              </p:blipFill>
              <p:spPr>
                <a:xfrm>
                  <a:off x="6038792" y="3552009"/>
                  <a:ext cx="896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65" name="墨迹 164">
                  <a:extLst>
                    <a:ext uri="{FF2B5EF4-FFF2-40B4-BE49-F238E27FC236}">
                      <a16:creationId xmlns:a16="http://schemas.microsoft.com/office/drawing/2014/main" id="{43B077F8-7912-4C4B-AC24-A304E5483346}"/>
                    </a:ext>
                  </a:extLst>
                </p14:cNvPr>
                <p14:cNvContentPartPr/>
                <p14:nvPr/>
              </p14:nvContentPartPr>
              <p14:xfrm>
                <a:off x="6162992" y="3613569"/>
                <a:ext cx="36000" cy="273240"/>
              </p14:xfrm>
            </p:contentPart>
          </mc:Choice>
          <mc:Fallback>
            <p:pic>
              <p:nvPicPr>
                <p:cNvPr id="165" name="墨迹 164">
                  <a:extLst>
                    <a:ext uri="{FF2B5EF4-FFF2-40B4-BE49-F238E27FC236}">
                      <a16:creationId xmlns:a16="http://schemas.microsoft.com/office/drawing/2014/main" id="{43B077F8-7912-4C4B-AC24-A304E5483346}"/>
                    </a:ext>
                  </a:extLst>
                </p:cNvPr>
                <p:cNvPicPr/>
                <p:nvPr/>
              </p:nvPicPr>
              <p:blipFill>
                <a:blip r:embed="rId256"/>
                <a:stretch>
                  <a:fillRect/>
                </a:stretch>
              </p:blipFill>
              <p:spPr>
                <a:xfrm>
                  <a:off x="6154352" y="3604929"/>
                  <a:ext cx="536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6" name="墨迹 165">
                  <a:extLst>
                    <a:ext uri="{FF2B5EF4-FFF2-40B4-BE49-F238E27FC236}">
                      <a16:creationId xmlns:a16="http://schemas.microsoft.com/office/drawing/2014/main" id="{3269517E-FF3F-6CC6-61BA-B7DE8DAECA1F}"/>
                    </a:ext>
                  </a:extLst>
                </p14:cNvPr>
                <p14:cNvContentPartPr/>
                <p14:nvPr/>
              </p14:nvContentPartPr>
              <p14:xfrm>
                <a:off x="6198632" y="3657129"/>
                <a:ext cx="62280" cy="210240"/>
              </p14:xfrm>
            </p:contentPart>
          </mc:Choice>
          <mc:Fallback>
            <p:pic>
              <p:nvPicPr>
                <p:cNvPr id="166" name="墨迹 165">
                  <a:extLst>
                    <a:ext uri="{FF2B5EF4-FFF2-40B4-BE49-F238E27FC236}">
                      <a16:creationId xmlns:a16="http://schemas.microsoft.com/office/drawing/2014/main" id="{3269517E-FF3F-6CC6-61BA-B7DE8DAECA1F}"/>
                    </a:ext>
                  </a:extLst>
                </p:cNvPr>
                <p:cNvPicPr/>
                <p:nvPr/>
              </p:nvPicPr>
              <p:blipFill>
                <a:blip r:embed="rId258"/>
                <a:stretch>
                  <a:fillRect/>
                </a:stretch>
              </p:blipFill>
              <p:spPr>
                <a:xfrm>
                  <a:off x="6189632" y="3648489"/>
                  <a:ext cx="799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7" name="墨迹 166">
                  <a:extLst>
                    <a:ext uri="{FF2B5EF4-FFF2-40B4-BE49-F238E27FC236}">
                      <a16:creationId xmlns:a16="http://schemas.microsoft.com/office/drawing/2014/main" id="{0F7531E6-8917-493C-13B3-2AB64A30578A}"/>
                    </a:ext>
                  </a:extLst>
                </p14:cNvPr>
                <p14:cNvContentPartPr/>
                <p14:nvPr/>
              </p14:nvContentPartPr>
              <p14:xfrm>
                <a:off x="6409592" y="3488289"/>
                <a:ext cx="183240" cy="37440"/>
              </p14:xfrm>
            </p:contentPart>
          </mc:Choice>
          <mc:Fallback>
            <p:pic>
              <p:nvPicPr>
                <p:cNvPr id="167" name="墨迹 166">
                  <a:extLst>
                    <a:ext uri="{FF2B5EF4-FFF2-40B4-BE49-F238E27FC236}">
                      <a16:creationId xmlns:a16="http://schemas.microsoft.com/office/drawing/2014/main" id="{0F7531E6-8917-493C-13B3-2AB64A30578A}"/>
                    </a:ext>
                  </a:extLst>
                </p:cNvPr>
                <p:cNvPicPr/>
                <p:nvPr/>
              </p:nvPicPr>
              <p:blipFill>
                <a:blip r:embed="rId260"/>
                <a:stretch>
                  <a:fillRect/>
                </a:stretch>
              </p:blipFill>
              <p:spPr>
                <a:xfrm>
                  <a:off x="6400592" y="3479649"/>
                  <a:ext cx="2008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8" name="墨迹 167">
                  <a:extLst>
                    <a:ext uri="{FF2B5EF4-FFF2-40B4-BE49-F238E27FC236}">
                      <a16:creationId xmlns:a16="http://schemas.microsoft.com/office/drawing/2014/main" id="{E284B808-2A59-274E-D290-C61E3D361A8E}"/>
                    </a:ext>
                  </a:extLst>
                </p14:cNvPr>
                <p14:cNvContentPartPr/>
                <p14:nvPr/>
              </p14:nvContentPartPr>
              <p14:xfrm>
                <a:off x="6387632" y="3437529"/>
                <a:ext cx="246240" cy="212760"/>
              </p14:xfrm>
            </p:contentPart>
          </mc:Choice>
          <mc:Fallback>
            <p:pic>
              <p:nvPicPr>
                <p:cNvPr id="168" name="墨迹 167">
                  <a:extLst>
                    <a:ext uri="{FF2B5EF4-FFF2-40B4-BE49-F238E27FC236}">
                      <a16:creationId xmlns:a16="http://schemas.microsoft.com/office/drawing/2014/main" id="{E284B808-2A59-274E-D290-C61E3D361A8E}"/>
                    </a:ext>
                  </a:extLst>
                </p:cNvPr>
                <p:cNvPicPr/>
                <p:nvPr/>
              </p:nvPicPr>
              <p:blipFill>
                <a:blip r:embed="rId262"/>
                <a:stretch>
                  <a:fillRect/>
                </a:stretch>
              </p:blipFill>
              <p:spPr>
                <a:xfrm>
                  <a:off x="6378632" y="3428889"/>
                  <a:ext cx="2638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9" name="墨迹 168">
                  <a:extLst>
                    <a:ext uri="{FF2B5EF4-FFF2-40B4-BE49-F238E27FC236}">
                      <a16:creationId xmlns:a16="http://schemas.microsoft.com/office/drawing/2014/main" id="{BBBA29B1-5B57-0E16-99B9-B3271B26F550}"/>
                    </a:ext>
                  </a:extLst>
                </p14:cNvPr>
                <p14:cNvContentPartPr/>
                <p14:nvPr/>
              </p14:nvContentPartPr>
              <p14:xfrm>
                <a:off x="6408872" y="3543009"/>
                <a:ext cx="150480" cy="331200"/>
              </p14:xfrm>
            </p:contentPart>
          </mc:Choice>
          <mc:Fallback>
            <p:pic>
              <p:nvPicPr>
                <p:cNvPr id="169" name="墨迹 168">
                  <a:extLst>
                    <a:ext uri="{FF2B5EF4-FFF2-40B4-BE49-F238E27FC236}">
                      <a16:creationId xmlns:a16="http://schemas.microsoft.com/office/drawing/2014/main" id="{BBBA29B1-5B57-0E16-99B9-B3271B26F550}"/>
                    </a:ext>
                  </a:extLst>
                </p:cNvPr>
                <p:cNvPicPr/>
                <p:nvPr/>
              </p:nvPicPr>
              <p:blipFill>
                <a:blip r:embed="rId264"/>
                <a:stretch>
                  <a:fillRect/>
                </a:stretch>
              </p:blipFill>
              <p:spPr>
                <a:xfrm>
                  <a:off x="6399872" y="3534369"/>
                  <a:ext cx="16812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70" name="墨迹 169">
                  <a:extLst>
                    <a:ext uri="{FF2B5EF4-FFF2-40B4-BE49-F238E27FC236}">
                      <a16:creationId xmlns:a16="http://schemas.microsoft.com/office/drawing/2014/main" id="{D4A1E762-48B0-8C01-7EB1-6F37EDBF5D65}"/>
                    </a:ext>
                  </a:extLst>
                </p14:cNvPr>
                <p14:cNvContentPartPr/>
                <p14:nvPr/>
              </p14:nvContentPartPr>
              <p14:xfrm>
                <a:off x="6523712" y="3692049"/>
                <a:ext cx="113040" cy="27720"/>
              </p14:xfrm>
            </p:contentPart>
          </mc:Choice>
          <mc:Fallback>
            <p:pic>
              <p:nvPicPr>
                <p:cNvPr id="170" name="墨迹 169">
                  <a:extLst>
                    <a:ext uri="{FF2B5EF4-FFF2-40B4-BE49-F238E27FC236}">
                      <a16:creationId xmlns:a16="http://schemas.microsoft.com/office/drawing/2014/main" id="{D4A1E762-48B0-8C01-7EB1-6F37EDBF5D65}"/>
                    </a:ext>
                  </a:extLst>
                </p:cNvPr>
                <p:cNvPicPr/>
                <p:nvPr/>
              </p:nvPicPr>
              <p:blipFill>
                <a:blip r:embed="rId266"/>
                <a:stretch>
                  <a:fillRect/>
                </a:stretch>
              </p:blipFill>
              <p:spPr>
                <a:xfrm>
                  <a:off x="6514712" y="3683049"/>
                  <a:ext cx="1306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71" name="墨迹 170">
                  <a:extLst>
                    <a:ext uri="{FF2B5EF4-FFF2-40B4-BE49-F238E27FC236}">
                      <a16:creationId xmlns:a16="http://schemas.microsoft.com/office/drawing/2014/main" id="{1BA0F0E7-5810-6A17-3125-A5393FA1043C}"/>
                    </a:ext>
                  </a:extLst>
                </p14:cNvPr>
                <p14:cNvContentPartPr/>
                <p14:nvPr/>
              </p14:nvContentPartPr>
              <p14:xfrm>
                <a:off x="6489872" y="3710049"/>
                <a:ext cx="124560" cy="221400"/>
              </p14:xfrm>
            </p:contentPart>
          </mc:Choice>
          <mc:Fallback>
            <p:pic>
              <p:nvPicPr>
                <p:cNvPr id="171" name="墨迹 170">
                  <a:extLst>
                    <a:ext uri="{FF2B5EF4-FFF2-40B4-BE49-F238E27FC236}">
                      <a16:creationId xmlns:a16="http://schemas.microsoft.com/office/drawing/2014/main" id="{1BA0F0E7-5810-6A17-3125-A5393FA1043C}"/>
                    </a:ext>
                  </a:extLst>
                </p:cNvPr>
                <p:cNvPicPr/>
                <p:nvPr/>
              </p:nvPicPr>
              <p:blipFill>
                <a:blip r:embed="rId268"/>
                <a:stretch>
                  <a:fillRect/>
                </a:stretch>
              </p:blipFill>
              <p:spPr>
                <a:xfrm>
                  <a:off x="6481232" y="3701049"/>
                  <a:ext cx="1422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72" name="墨迹 171">
                  <a:extLst>
                    <a:ext uri="{FF2B5EF4-FFF2-40B4-BE49-F238E27FC236}">
                      <a16:creationId xmlns:a16="http://schemas.microsoft.com/office/drawing/2014/main" id="{331D4E3A-67E1-200F-D7A2-55F62BB97D86}"/>
                    </a:ext>
                  </a:extLst>
                </p14:cNvPr>
                <p14:cNvContentPartPr/>
                <p14:nvPr/>
              </p14:nvContentPartPr>
              <p14:xfrm>
                <a:off x="6787232" y="3420249"/>
                <a:ext cx="18360" cy="148320"/>
              </p14:xfrm>
            </p:contentPart>
          </mc:Choice>
          <mc:Fallback>
            <p:pic>
              <p:nvPicPr>
                <p:cNvPr id="172" name="墨迹 171">
                  <a:extLst>
                    <a:ext uri="{FF2B5EF4-FFF2-40B4-BE49-F238E27FC236}">
                      <a16:creationId xmlns:a16="http://schemas.microsoft.com/office/drawing/2014/main" id="{331D4E3A-67E1-200F-D7A2-55F62BB97D86}"/>
                    </a:ext>
                  </a:extLst>
                </p:cNvPr>
                <p:cNvPicPr/>
                <p:nvPr/>
              </p:nvPicPr>
              <p:blipFill>
                <a:blip r:embed="rId270"/>
                <a:stretch>
                  <a:fillRect/>
                </a:stretch>
              </p:blipFill>
              <p:spPr>
                <a:xfrm>
                  <a:off x="6778592" y="3411249"/>
                  <a:ext cx="360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73" name="墨迹 172">
                  <a:extLst>
                    <a:ext uri="{FF2B5EF4-FFF2-40B4-BE49-F238E27FC236}">
                      <a16:creationId xmlns:a16="http://schemas.microsoft.com/office/drawing/2014/main" id="{AC0B230E-07BF-9DE4-C0E6-39BA8D31D6C2}"/>
                    </a:ext>
                  </a:extLst>
                </p14:cNvPr>
                <p14:cNvContentPartPr/>
                <p14:nvPr/>
              </p14:nvContentPartPr>
              <p14:xfrm>
                <a:off x="6831512" y="3460209"/>
                <a:ext cx="75960" cy="68400"/>
              </p14:xfrm>
            </p:contentPart>
          </mc:Choice>
          <mc:Fallback>
            <p:pic>
              <p:nvPicPr>
                <p:cNvPr id="173" name="墨迹 172">
                  <a:extLst>
                    <a:ext uri="{FF2B5EF4-FFF2-40B4-BE49-F238E27FC236}">
                      <a16:creationId xmlns:a16="http://schemas.microsoft.com/office/drawing/2014/main" id="{AC0B230E-07BF-9DE4-C0E6-39BA8D31D6C2}"/>
                    </a:ext>
                  </a:extLst>
                </p:cNvPr>
                <p:cNvPicPr/>
                <p:nvPr/>
              </p:nvPicPr>
              <p:blipFill>
                <a:blip r:embed="rId272"/>
                <a:stretch>
                  <a:fillRect/>
                </a:stretch>
              </p:blipFill>
              <p:spPr>
                <a:xfrm>
                  <a:off x="6822872" y="3451209"/>
                  <a:ext cx="936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74" name="墨迹 173">
                  <a:extLst>
                    <a:ext uri="{FF2B5EF4-FFF2-40B4-BE49-F238E27FC236}">
                      <a16:creationId xmlns:a16="http://schemas.microsoft.com/office/drawing/2014/main" id="{A744F821-4937-B0B1-E0B3-46D2513CE108}"/>
                    </a:ext>
                  </a:extLst>
                </p14:cNvPr>
                <p14:cNvContentPartPr/>
                <p14:nvPr/>
              </p14:nvContentPartPr>
              <p14:xfrm>
                <a:off x="6717392" y="3569289"/>
                <a:ext cx="194040" cy="305280"/>
              </p14:xfrm>
            </p:contentPart>
          </mc:Choice>
          <mc:Fallback>
            <p:pic>
              <p:nvPicPr>
                <p:cNvPr id="174" name="墨迹 173">
                  <a:extLst>
                    <a:ext uri="{FF2B5EF4-FFF2-40B4-BE49-F238E27FC236}">
                      <a16:creationId xmlns:a16="http://schemas.microsoft.com/office/drawing/2014/main" id="{A744F821-4937-B0B1-E0B3-46D2513CE108}"/>
                    </a:ext>
                  </a:extLst>
                </p:cNvPr>
                <p:cNvPicPr/>
                <p:nvPr/>
              </p:nvPicPr>
              <p:blipFill>
                <a:blip r:embed="rId274"/>
                <a:stretch>
                  <a:fillRect/>
                </a:stretch>
              </p:blipFill>
              <p:spPr>
                <a:xfrm>
                  <a:off x="6708392" y="3560649"/>
                  <a:ext cx="21168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75" name="墨迹 174">
                  <a:extLst>
                    <a:ext uri="{FF2B5EF4-FFF2-40B4-BE49-F238E27FC236}">
                      <a16:creationId xmlns:a16="http://schemas.microsoft.com/office/drawing/2014/main" id="{17C4C2D7-D499-1709-AF76-4F5EB3985FCB}"/>
                    </a:ext>
                  </a:extLst>
                </p14:cNvPr>
                <p14:cNvContentPartPr/>
                <p14:nvPr/>
              </p14:nvContentPartPr>
              <p14:xfrm>
                <a:off x="6866432" y="3622569"/>
                <a:ext cx="131400" cy="116640"/>
              </p14:xfrm>
            </p:contentPart>
          </mc:Choice>
          <mc:Fallback>
            <p:pic>
              <p:nvPicPr>
                <p:cNvPr id="175" name="墨迹 174">
                  <a:extLst>
                    <a:ext uri="{FF2B5EF4-FFF2-40B4-BE49-F238E27FC236}">
                      <a16:creationId xmlns:a16="http://schemas.microsoft.com/office/drawing/2014/main" id="{17C4C2D7-D499-1709-AF76-4F5EB3985FCB}"/>
                    </a:ext>
                  </a:extLst>
                </p:cNvPr>
                <p:cNvPicPr/>
                <p:nvPr/>
              </p:nvPicPr>
              <p:blipFill>
                <a:blip r:embed="rId276"/>
                <a:stretch>
                  <a:fillRect/>
                </a:stretch>
              </p:blipFill>
              <p:spPr>
                <a:xfrm>
                  <a:off x="6857432" y="3613569"/>
                  <a:ext cx="1490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76" name="墨迹 175">
                  <a:extLst>
                    <a:ext uri="{FF2B5EF4-FFF2-40B4-BE49-F238E27FC236}">
                      <a16:creationId xmlns:a16="http://schemas.microsoft.com/office/drawing/2014/main" id="{EA9EA241-5EEB-CFD9-C08A-CF4BF3299F9A}"/>
                    </a:ext>
                  </a:extLst>
                </p14:cNvPr>
                <p14:cNvContentPartPr/>
                <p14:nvPr/>
              </p14:nvContentPartPr>
              <p14:xfrm>
                <a:off x="6848792" y="3736689"/>
                <a:ext cx="360" cy="1800"/>
              </p14:xfrm>
            </p:contentPart>
          </mc:Choice>
          <mc:Fallback>
            <p:pic>
              <p:nvPicPr>
                <p:cNvPr id="176" name="墨迹 175">
                  <a:extLst>
                    <a:ext uri="{FF2B5EF4-FFF2-40B4-BE49-F238E27FC236}">
                      <a16:creationId xmlns:a16="http://schemas.microsoft.com/office/drawing/2014/main" id="{EA9EA241-5EEB-CFD9-C08A-CF4BF3299F9A}"/>
                    </a:ext>
                  </a:extLst>
                </p:cNvPr>
                <p:cNvPicPr/>
                <p:nvPr/>
              </p:nvPicPr>
              <p:blipFill>
                <a:blip r:embed="rId196"/>
                <a:stretch>
                  <a:fillRect/>
                </a:stretch>
              </p:blipFill>
              <p:spPr>
                <a:xfrm>
                  <a:off x="6840152" y="3727689"/>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7" name="墨迹 176">
                  <a:extLst>
                    <a:ext uri="{FF2B5EF4-FFF2-40B4-BE49-F238E27FC236}">
                      <a16:creationId xmlns:a16="http://schemas.microsoft.com/office/drawing/2014/main" id="{D27BF0F0-9242-F9D5-F2A0-23B8ABC5DCD2}"/>
                    </a:ext>
                  </a:extLst>
                </p14:cNvPr>
                <p14:cNvContentPartPr/>
                <p14:nvPr/>
              </p14:nvContentPartPr>
              <p14:xfrm>
                <a:off x="6813512" y="3762609"/>
                <a:ext cx="27000" cy="146880"/>
              </p14:xfrm>
            </p:contentPart>
          </mc:Choice>
          <mc:Fallback>
            <p:pic>
              <p:nvPicPr>
                <p:cNvPr id="177" name="墨迹 176">
                  <a:extLst>
                    <a:ext uri="{FF2B5EF4-FFF2-40B4-BE49-F238E27FC236}">
                      <a16:creationId xmlns:a16="http://schemas.microsoft.com/office/drawing/2014/main" id="{D27BF0F0-9242-F9D5-F2A0-23B8ABC5DCD2}"/>
                    </a:ext>
                  </a:extLst>
                </p:cNvPr>
                <p:cNvPicPr/>
                <p:nvPr/>
              </p:nvPicPr>
              <p:blipFill>
                <a:blip r:embed="rId279"/>
                <a:stretch>
                  <a:fillRect/>
                </a:stretch>
              </p:blipFill>
              <p:spPr>
                <a:xfrm>
                  <a:off x="6804872" y="3753969"/>
                  <a:ext cx="446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8" name="墨迹 177">
                  <a:extLst>
                    <a:ext uri="{FF2B5EF4-FFF2-40B4-BE49-F238E27FC236}">
                      <a16:creationId xmlns:a16="http://schemas.microsoft.com/office/drawing/2014/main" id="{AF09425D-A99C-7941-0002-E14F55FFCF41}"/>
                    </a:ext>
                  </a:extLst>
                </p14:cNvPr>
                <p14:cNvContentPartPr/>
                <p14:nvPr/>
              </p14:nvContentPartPr>
              <p14:xfrm>
                <a:off x="6875432" y="3824529"/>
                <a:ext cx="163080" cy="108000"/>
              </p14:xfrm>
            </p:contentPart>
          </mc:Choice>
          <mc:Fallback>
            <p:pic>
              <p:nvPicPr>
                <p:cNvPr id="178" name="墨迹 177">
                  <a:extLst>
                    <a:ext uri="{FF2B5EF4-FFF2-40B4-BE49-F238E27FC236}">
                      <a16:creationId xmlns:a16="http://schemas.microsoft.com/office/drawing/2014/main" id="{AF09425D-A99C-7941-0002-E14F55FFCF41}"/>
                    </a:ext>
                  </a:extLst>
                </p:cNvPr>
                <p:cNvPicPr/>
                <p:nvPr/>
              </p:nvPicPr>
              <p:blipFill>
                <a:blip r:embed="rId281"/>
                <a:stretch>
                  <a:fillRect/>
                </a:stretch>
              </p:blipFill>
              <p:spPr>
                <a:xfrm>
                  <a:off x="6866792" y="3815889"/>
                  <a:ext cx="1807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9" name="墨迹 178">
                  <a:extLst>
                    <a:ext uri="{FF2B5EF4-FFF2-40B4-BE49-F238E27FC236}">
                      <a16:creationId xmlns:a16="http://schemas.microsoft.com/office/drawing/2014/main" id="{5C6AF947-CC3C-5293-6B79-02B364D01F69}"/>
                    </a:ext>
                  </a:extLst>
                </p14:cNvPr>
                <p14:cNvContentPartPr/>
                <p14:nvPr/>
              </p14:nvContentPartPr>
              <p14:xfrm>
                <a:off x="6919712" y="3771969"/>
                <a:ext cx="165240" cy="80640"/>
              </p14:xfrm>
            </p:contentPart>
          </mc:Choice>
          <mc:Fallback>
            <p:pic>
              <p:nvPicPr>
                <p:cNvPr id="179" name="墨迹 178">
                  <a:extLst>
                    <a:ext uri="{FF2B5EF4-FFF2-40B4-BE49-F238E27FC236}">
                      <a16:creationId xmlns:a16="http://schemas.microsoft.com/office/drawing/2014/main" id="{5C6AF947-CC3C-5293-6B79-02B364D01F69}"/>
                    </a:ext>
                  </a:extLst>
                </p:cNvPr>
                <p:cNvPicPr/>
                <p:nvPr/>
              </p:nvPicPr>
              <p:blipFill>
                <a:blip r:embed="rId283"/>
                <a:stretch>
                  <a:fillRect/>
                </a:stretch>
              </p:blipFill>
              <p:spPr>
                <a:xfrm>
                  <a:off x="6910712" y="3762969"/>
                  <a:ext cx="1828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0" name="墨迹 179">
                  <a:extLst>
                    <a:ext uri="{FF2B5EF4-FFF2-40B4-BE49-F238E27FC236}">
                      <a16:creationId xmlns:a16="http://schemas.microsoft.com/office/drawing/2014/main" id="{153F3F10-330B-4B69-15A3-28A43C837A7C}"/>
                    </a:ext>
                  </a:extLst>
                </p14:cNvPr>
                <p14:cNvContentPartPr/>
                <p14:nvPr/>
              </p14:nvContentPartPr>
              <p14:xfrm>
                <a:off x="7156592" y="3577209"/>
                <a:ext cx="155520" cy="246600"/>
              </p14:xfrm>
            </p:contentPart>
          </mc:Choice>
          <mc:Fallback>
            <p:pic>
              <p:nvPicPr>
                <p:cNvPr id="180" name="墨迹 179">
                  <a:extLst>
                    <a:ext uri="{FF2B5EF4-FFF2-40B4-BE49-F238E27FC236}">
                      <a16:creationId xmlns:a16="http://schemas.microsoft.com/office/drawing/2014/main" id="{153F3F10-330B-4B69-15A3-28A43C837A7C}"/>
                    </a:ext>
                  </a:extLst>
                </p:cNvPr>
                <p:cNvPicPr/>
                <p:nvPr/>
              </p:nvPicPr>
              <p:blipFill>
                <a:blip r:embed="rId285"/>
                <a:stretch>
                  <a:fillRect/>
                </a:stretch>
              </p:blipFill>
              <p:spPr>
                <a:xfrm>
                  <a:off x="7147952" y="3568209"/>
                  <a:ext cx="1731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1" name="墨迹 180">
                  <a:extLst>
                    <a:ext uri="{FF2B5EF4-FFF2-40B4-BE49-F238E27FC236}">
                      <a16:creationId xmlns:a16="http://schemas.microsoft.com/office/drawing/2014/main" id="{4ACDA82C-D42A-5A97-21AF-A02E42C342AA}"/>
                    </a:ext>
                  </a:extLst>
                </p14:cNvPr>
                <p14:cNvContentPartPr/>
                <p14:nvPr/>
              </p14:nvContentPartPr>
              <p14:xfrm>
                <a:off x="7323632" y="3701409"/>
                <a:ext cx="24480" cy="360"/>
              </p14:xfrm>
            </p:contentPart>
          </mc:Choice>
          <mc:Fallback>
            <p:pic>
              <p:nvPicPr>
                <p:cNvPr id="181" name="墨迹 180">
                  <a:extLst>
                    <a:ext uri="{FF2B5EF4-FFF2-40B4-BE49-F238E27FC236}">
                      <a16:creationId xmlns:a16="http://schemas.microsoft.com/office/drawing/2014/main" id="{4ACDA82C-D42A-5A97-21AF-A02E42C342AA}"/>
                    </a:ext>
                  </a:extLst>
                </p:cNvPr>
                <p:cNvPicPr/>
                <p:nvPr/>
              </p:nvPicPr>
              <p:blipFill>
                <a:blip r:embed="rId287"/>
                <a:stretch>
                  <a:fillRect/>
                </a:stretch>
              </p:blipFill>
              <p:spPr>
                <a:xfrm>
                  <a:off x="7314992" y="3692409"/>
                  <a:ext cx="42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2" name="墨迹 181">
                  <a:extLst>
                    <a:ext uri="{FF2B5EF4-FFF2-40B4-BE49-F238E27FC236}">
                      <a16:creationId xmlns:a16="http://schemas.microsoft.com/office/drawing/2014/main" id="{6BD09F40-A06A-1B8B-464C-C7A68167215E}"/>
                    </a:ext>
                  </a:extLst>
                </p14:cNvPr>
                <p14:cNvContentPartPr/>
                <p14:nvPr/>
              </p14:nvContentPartPr>
              <p14:xfrm>
                <a:off x="7200872" y="3692409"/>
                <a:ext cx="142560" cy="177480"/>
              </p14:xfrm>
            </p:contentPart>
          </mc:Choice>
          <mc:Fallback>
            <p:pic>
              <p:nvPicPr>
                <p:cNvPr id="182" name="墨迹 181">
                  <a:extLst>
                    <a:ext uri="{FF2B5EF4-FFF2-40B4-BE49-F238E27FC236}">
                      <a16:creationId xmlns:a16="http://schemas.microsoft.com/office/drawing/2014/main" id="{6BD09F40-A06A-1B8B-464C-C7A68167215E}"/>
                    </a:ext>
                  </a:extLst>
                </p:cNvPr>
                <p:cNvPicPr/>
                <p:nvPr/>
              </p:nvPicPr>
              <p:blipFill>
                <a:blip r:embed="rId289"/>
                <a:stretch>
                  <a:fillRect/>
                </a:stretch>
              </p:blipFill>
              <p:spPr>
                <a:xfrm>
                  <a:off x="7191872" y="3683769"/>
                  <a:ext cx="1602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3" name="墨迹 182">
                  <a:extLst>
                    <a:ext uri="{FF2B5EF4-FFF2-40B4-BE49-F238E27FC236}">
                      <a16:creationId xmlns:a16="http://schemas.microsoft.com/office/drawing/2014/main" id="{6698450F-2D93-C88F-47C3-F58F9419F3E6}"/>
                    </a:ext>
                  </a:extLst>
                </p14:cNvPr>
                <p14:cNvContentPartPr/>
                <p14:nvPr/>
              </p14:nvContentPartPr>
              <p14:xfrm>
                <a:off x="7341632" y="3622569"/>
                <a:ext cx="35640" cy="150840"/>
              </p14:xfrm>
            </p:contentPart>
          </mc:Choice>
          <mc:Fallback>
            <p:pic>
              <p:nvPicPr>
                <p:cNvPr id="183" name="墨迹 182">
                  <a:extLst>
                    <a:ext uri="{FF2B5EF4-FFF2-40B4-BE49-F238E27FC236}">
                      <a16:creationId xmlns:a16="http://schemas.microsoft.com/office/drawing/2014/main" id="{6698450F-2D93-C88F-47C3-F58F9419F3E6}"/>
                    </a:ext>
                  </a:extLst>
                </p:cNvPr>
                <p:cNvPicPr/>
                <p:nvPr/>
              </p:nvPicPr>
              <p:blipFill>
                <a:blip r:embed="rId291"/>
                <a:stretch>
                  <a:fillRect/>
                </a:stretch>
              </p:blipFill>
              <p:spPr>
                <a:xfrm>
                  <a:off x="7332632" y="3613569"/>
                  <a:ext cx="532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4" name="墨迹 183">
                  <a:extLst>
                    <a:ext uri="{FF2B5EF4-FFF2-40B4-BE49-F238E27FC236}">
                      <a16:creationId xmlns:a16="http://schemas.microsoft.com/office/drawing/2014/main" id="{DDE271B1-D70C-CB6C-3C8D-9706EF9C4A54}"/>
                    </a:ext>
                  </a:extLst>
                </p14:cNvPr>
                <p14:cNvContentPartPr/>
                <p14:nvPr/>
              </p14:nvContentPartPr>
              <p14:xfrm>
                <a:off x="7402472" y="3603129"/>
                <a:ext cx="100080" cy="250560"/>
              </p14:xfrm>
            </p:contentPart>
          </mc:Choice>
          <mc:Fallback>
            <p:pic>
              <p:nvPicPr>
                <p:cNvPr id="184" name="墨迹 183">
                  <a:extLst>
                    <a:ext uri="{FF2B5EF4-FFF2-40B4-BE49-F238E27FC236}">
                      <a16:creationId xmlns:a16="http://schemas.microsoft.com/office/drawing/2014/main" id="{DDE271B1-D70C-CB6C-3C8D-9706EF9C4A54}"/>
                    </a:ext>
                  </a:extLst>
                </p:cNvPr>
                <p:cNvPicPr/>
                <p:nvPr/>
              </p:nvPicPr>
              <p:blipFill>
                <a:blip r:embed="rId293"/>
                <a:stretch>
                  <a:fillRect/>
                </a:stretch>
              </p:blipFill>
              <p:spPr>
                <a:xfrm>
                  <a:off x="7393832" y="3594489"/>
                  <a:ext cx="1177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5" name="墨迹 184">
                  <a:extLst>
                    <a:ext uri="{FF2B5EF4-FFF2-40B4-BE49-F238E27FC236}">
                      <a16:creationId xmlns:a16="http://schemas.microsoft.com/office/drawing/2014/main" id="{C6A9DBFD-68C8-4047-7CB3-1412293173E8}"/>
                    </a:ext>
                  </a:extLst>
                </p14:cNvPr>
                <p14:cNvContentPartPr/>
                <p14:nvPr/>
              </p14:nvContentPartPr>
              <p14:xfrm>
                <a:off x="7447112" y="3728049"/>
                <a:ext cx="115200" cy="106920"/>
              </p14:xfrm>
            </p:contentPart>
          </mc:Choice>
          <mc:Fallback>
            <p:pic>
              <p:nvPicPr>
                <p:cNvPr id="185" name="墨迹 184">
                  <a:extLst>
                    <a:ext uri="{FF2B5EF4-FFF2-40B4-BE49-F238E27FC236}">
                      <a16:creationId xmlns:a16="http://schemas.microsoft.com/office/drawing/2014/main" id="{C6A9DBFD-68C8-4047-7CB3-1412293173E8}"/>
                    </a:ext>
                  </a:extLst>
                </p:cNvPr>
                <p:cNvPicPr/>
                <p:nvPr/>
              </p:nvPicPr>
              <p:blipFill>
                <a:blip r:embed="rId295"/>
                <a:stretch>
                  <a:fillRect/>
                </a:stretch>
              </p:blipFill>
              <p:spPr>
                <a:xfrm>
                  <a:off x="7438112" y="3719049"/>
                  <a:ext cx="1328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6" name="墨迹 185">
                  <a:extLst>
                    <a:ext uri="{FF2B5EF4-FFF2-40B4-BE49-F238E27FC236}">
                      <a16:creationId xmlns:a16="http://schemas.microsoft.com/office/drawing/2014/main" id="{AC6DE608-519E-AA5B-3EF4-E751D1777B71}"/>
                    </a:ext>
                  </a:extLst>
                </p14:cNvPr>
                <p14:cNvContentPartPr/>
                <p14:nvPr/>
              </p14:nvContentPartPr>
              <p14:xfrm>
                <a:off x="7561232" y="3613569"/>
                <a:ext cx="32400" cy="120960"/>
              </p14:xfrm>
            </p:contentPart>
          </mc:Choice>
          <mc:Fallback>
            <p:pic>
              <p:nvPicPr>
                <p:cNvPr id="186" name="墨迹 185">
                  <a:extLst>
                    <a:ext uri="{FF2B5EF4-FFF2-40B4-BE49-F238E27FC236}">
                      <a16:creationId xmlns:a16="http://schemas.microsoft.com/office/drawing/2014/main" id="{AC6DE608-519E-AA5B-3EF4-E751D1777B71}"/>
                    </a:ext>
                  </a:extLst>
                </p:cNvPr>
                <p:cNvPicPr/>
                <p:nvPr/>
              </p:nvPicPr>
              <p:blipFill>
                <a:blip r:embed="rId297"/>
                <a:stretch>
                  <a:fillRect/>
                </a:stretch>
              </p:blipFill>
              <p:spPr>
                <a:xfrm>
                  <a:off x="7552232" y="3604929"/>
                  <a:ext cx="500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7" name="墨迹 186">
                  <a:extLst>
                    <a:ext uri="{FF2B5EF4-FFF2-40B4-BE49-F238E27FC236}">
                      <a16:creationId xmlns:a16="http://schemas.microsoft.com/office/drawing/2014/main" id="{A3ED69A7-F467-5FC1-5087-45F222F880D5}"/>
                    </a:ext>
                  </a:extLst>
                </p14:cNvPr>
                <p14:cNvContentPartPr/>
                <p14:nvPr/>
              </p14:nvContentPartPr>
              <p14:xfrm>
                <a:off x="7577792" y="3490449"/>
                <a:ext cx="90000" cy="380880"/>
              </p14:xfrm>
            </p:contentPart>
          </mc:Choice>
          <mc:Fallback>
            <p:pic>
              <p:nvPicPr>
                <p:cNvPr id="187" name="墨迹 186">
                  <a:extLst>
                    <a:ext uri="{FF2B5EF4-FFF2-40B4-BE49-F238E27FC236}">
                      <a16:creationId xmlns:a16="http://schemas.microsoft.com/office/drawing/2014/main" id="{A3ED69A7-F467-5FC1-5087-45F222F880D5}"/>
                    </a:ext>
                  </a:extLst>
                </p:cNvPr>
                <p:cNvPicPr/>
                <p:nvPr/>
              </p:nvPicPr>
              <p:blipFill>
                <a:blip r:embed="rId299"/>
                <a:stretch>
                  <a:fillRect/>
                </a:stretch>
              </p:blipFill>
              <p:spPr>
                <a:xfrm>
                  <a:off x="7569152" y="3481449"/>
                  <a:ext cx="107640" cy="398520"/>
                </a:xfrm>
                <a:prstGeom prst="rect">
                  <a:avLst/>
                </a:prstGeom>
              </p:spPr>
            </p:pic>
          </mc:Fallback>
        </mc:AlternateContent>
      </p:grpSp>
      <p:cxnSp>
        <p:nvCxnSpPr>
          <p:cNvPr id="294" name="直接箭头连接符 293">
            <a:extLst>
              <a:ext uri="{FF2B5EF4-FFF2-40B4-BE49-F238E27FC236}">
                <a16:creationId xmlns:a16="http://schemas.microsoft.com/office/drawing/2014/main" id="{586D9465-D502-8A3E-A347-A337E7006BF6}"/>
              </a:ext>
            </a:extLst>
          </p:cNvPr>
          <p:cNvCxnSpPr/>
          <p:nvPr/>
        </p:nvCxnSpPr>
        <p:spPr>
          <a:xfrm>
            <a:off x="6260912" y="1231549"/>
            <a:ext cx="0" cy="14471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5" name="文本框 294">
            <a:extLst>
              <a:ext uri="{FF2B5EF4-FFF2-40B4-BE49-F238E27FC236}">
                <a16:creationId xmlns:a16="http://schemas.microsoft.com/office/drawing/2014/main" id="{3B9200A2-92DA-6B35-F315-FA0C91DB2FFF}"/>
              </a:ext>
            </a:extLst>
          </p:cNvPr>
          <p:cNvSpPr txBox="1"/>
          <p:nvPr/>
        </p:nvSpPr>
        <p:spPr>
          <a:xfrm>
            <a:off x="5367183" y="779728"/>
            <a:ext cx="1761207" cy="369332"/>
          </a:xfrm>
          <a:prstGeom prst="rect">
            <a:avLst/>
          </a:prstGeom>
          <a:noFill/>
        </p:spPr>
        <p:txBody>
          <a:bodyPr wrap="square" rtlCol="0">
            <a:spAutoFit/>
          </a:bodyPr>
          <a:lstStyle/>
          <a:p>
            <a:r>
              <a:rPr lang="zh-CN" altLang="en-US" dirty="0">
                <a:solidFill>
                  <a:schemeClr val="accent2"/>
                </a:solidFill>
              </a:rPr>
              <a:t>用于</a:t>
            </a:r>
            <a:r>
              <a:rPr lang="en-US" altLang="zh-CN" dirty="0">
                <a:solidFill>
                  <a:schemeClr val="accent2"/>
                </a:solidFill>
              </a:rPr>
              <a:t>z</a:t>
            </a:r>
            <a:r>
              <a:rPr lang="zh-CN" altLang="en-US" dirty="0">
                <a:solidFill>
                  <a:schemeClr val="accent2"/>
                </a:solidFill>
              </a:rPr>
              <a:t>，</a:t>
            </a:r>
            <a:r>
              <a:rPr lang="en-US" altLang="zh-CN" dirty="0">
                <a:solidFill>
                  <a:schemeClr val="accent2"/>
                </a:solidFill>
              </a:rPr>
              <a:t>a</a:t>
            </a:r>
            <a:r>
              <a:rPr lang="zh-CN" altLang="en-US" dirty="0">
                <a:solidFill>
                  <a:schemeClr val="accent2"/>
                </a:solidFill>
              </a:rPr>
              <a:t>参数</a:t>
            </a:r>
          </a:p>
        </p:txBody>
      </p:sp>
      <p:grpSp>
        <p:nvGrpSpPr>
          <p:cNvPr id="298" name="组合 297">
            <a:extLst>
              <a:ext uri="{FF2B5EF4-FFF2-40B4-BE49-F238E27FC236}">
                <a16:creationId xmlns:a16="http://schemas.microsoft.com/office/drawing/2014/main" id="{63886373-7CDA-5EC0-C64C-83CAD1AA303A}"/>
              </a:ext>
            </a:extLst>
          </p:cNvPr>
          <p:cNvGrpSpPr/>
          <p:nvPr/>
        </p:nvGrpSpPr>
        <p:grpSpPr>
          <a:xfrm>
            <a:off x="6857792" y="949209"/>
            <a:ext cx="910080" cy="1776960"/>
            <a:chOff x="6857792" y="949209"/>
            <a:chExt cx="910080" cy="1776960"/>
          </a:xfrm>
        </p:grpSpPr>
        <mc:AlternateContent xmlns:mc="http://schemas.openxmlformats.org/markup-compatibility/2006">
          <mc:Choice xmlns:p14="http://schemas.microsoft.com/office/powerpoint/2010/main" Requires="p14">
            <p:contentPart p14:bwMode="auto" r:id="rId300">
              <p14:nvContentPartPr>
                <p14:cNvPr id="296" name="墨迹 295">
                  <a:extLst>
                    <a:ext uri="{FF2B5EF4-FFF2-40B4-BE49-F238E27FC236}">
                      <a16:creationId xmlns:a16="http://schemas.microsoft.com/office/drawing/2014/main" id="{1C7DB5AE-D64B-BBBA-8D14-B6A7FB414E72}"/>
                    </a:ext>
                  </a:extLst>
                </p14:cNvPr>
                <p14:cNvContentPartPr/>
                <p14:nvPr/>
              </p14:nvContentPartPr>
              <p14:xfrm>
                <a:off x="6857792" y="949209"/>
                <a:ext cx="802800" cy="1643040"/>
              </p14:xfrm>
            </p:contentPart>
          </mc:Choice>
          <mc:Fallback>
            <p:pic>
              <p:nvPicPr>
                <p:cNvPr id="296" name="墨迹 295">
                  <a:extLst>
                    <a:ext uri="{FF2B5EF4-FFF2-40B4-BE49-F238E27FC236}">
                      <a16:creationId xmlns:a16="http://schemas.microsoft.com/office/drawing/2014/main" id="{1C7DB5AE-D64B-BBBA-8D14-B6A7FB414E72}"/>
                    </a:ext>
                  </a:extLst>
                </p:cNvPr>
                <p:cNvPicPr/>
                <p:nvPr/>
              </p:nvPicPr>
              <p:blipFill>
                <a:blip r:embed="rId301"/>
                <a:stretch>
                  <a:fillRect/>
                </a:stretch>
              </p:blipFill>
              <p:spPr>
                <a:xfrm>
                  <a:off x="6848792" y="940569"/>
                  <a:ext cx="820440" cy="1660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97" name="墨迹 296">
                  <a:extLst>
                    <a:ext uri="{FF2B5EF4-FFF2-40B4-BE49-F238E27FC236}">
                      <a16:creationId xmlns:a16="http://schemas.microsoft.com/office/drawing/2014/main" id="{0C4F152E-969E-B457-A2D0-52874416F4F9}"/>
                    </a:ext>
                  </a:extLst>
                </p14:cNvPr>
                <p14:cNvContentPartPr/>
                <p14:nvPr/>
              </p14:nvContentPartPr>
              <p14:xfrm>
                <a:off x="7542872" y="2505849"/>
                <a:ext cx="225000" cy="220320"/>
              </p14:xfrm>
            </p:contentPart>
          </mc:Choice>
          <mc:Fallback>
            <p:pic>
              <p:nvPicPr>
                <p:cNvPr id="297" name="墨迹 296">
                  <a:extLst>
                    <a:ext uri="{FF2B5EF4-FFF2-40B4-BE49-F238E27FC236}">
                      <a16:creationId xmlns:a16="http://schemas.microsoft.com/office/drawing/2014/main" id="{0C4F152E-969E-B457-A2D0-52874416F4F9}"/>
                    </a:ext>
                  </a:extLst>
                </p:cNvPr>
                <p:cNvPicPr/>
                <p:nvPr/>
              </p:nvPicPr>
              <p:blipFill>
                <a:blip r:embed="rId303"/>
                <a:stretch>
                  <a:fillRect/>
                </a:stretch>
              </p:blipFill>
              <p:spPr>
                <a:xfrm>
                  <a:off x="7534232" y="2496849"/>
                  <a:ext cx="242640" cy="237960"/>
                </a:xfrm>
                <a:prstGeom prst="rect">
                  <a:avLst/>
                </a:prstGeom>
              </p:spPr>
            </p:pic>
          </mc:Fallback>
        </mc:AlternateContent>
      </p:grpSp>
      <p:sp>
        <p:nvSpPr>
          <p:cNvPr id="328" name="文本框 327">
            <a:extLst>
              <a:ext uri="{FF2B5EF4-FFF2-40B4-BE49-F238E27FC236}">
                <a16:creationId xmlns:a16="http://schemas.microsoft.com/office/drawing/2014/main" id="{D3CEFD43-8081-D874-9CB9-F07F0F2F9A2F}"/>
              </a:ext>
            </a:extLst>
          </p:cNvPr>
          <p:cNvSpPr txBox="1"/>
          <p:nvPr/>
        </p:nvSpPr>
        <p:spPr>
          <a:xfrm>
            <a:off x="7622792" y="1816579"/>
            <a:ext cx="2038680" cy="415498"/>
          </a:xfrm>
          <a:prstGeom prst="rect">
            <a:avLst/>
          </a:prstGeom>
          <a:noFill/>
        </p:spPr>
        <p:txBody>
          <a:bodyPr wrap="square" rtlCol="0">
            <a:spAutoFit/>
          </a:bodyPr>
          <a:lstStyle/>
          <a:p>
            <a:r>
              <a:rPr lang="zh-CN" altLang="en-US" sz="1050" dirty="0">
                <a:solidFill>
                  <a:schemeClr val="accent2"/>
                </a:solidFill>
              </a:rPr>
              <a:t>给它使用，因为后面反向传播需要用到该参数</a:t>
            </a:r>
          </a:p>
        </p:txBody>
      </p:sp>
      <p:grpSp>
        <p:nvGrpSpPr>
          <p:cNvPr id="335" name="组合 334">
            <a:extLst>
              <a:ext uri="{FF2B5EF4-FFF2-40B4-BE49-F238E27FC236}">
                <a16:creationId xmlns:a16="http://schemas.microsoft.com/office/drawing/2014/main" id="{77118BDD-E8B9-ABAA-FB02-EAAEDD9ADBE3}"/>
              </a:ext>
            </a:extLst>
          </p:cNvPr>
          <p:cNvGrpSpPr/>
          <p:nvPr/>
        </p:nvGrpSpPr>
        <p:grpSpPr>
          <a:xfrm>
            <a:off x="5294312" y="4000417"/>
            <a:ext cx="193320" cy="768960"/>
            <a:chOff x="5294312" y="4000417"/>
            <a:chExt cx="193320" cy="768960"/>
          </a:xfrm>
        </p:grpSpPr>
        <mc:AlternateContent xmlns:mc="http://schemas.openxmlformats.org/markup-compatibility/2006">
          <mc:Choice xmlns:p14="http://schemas.microsoft.com/office/powerpoint/2010/main" Requires="p14">
            <p:contentPart p14:bwMode="auto" r:id="rId304">
              <p14:nvContentPartPr>
                <p14:cNvPr id="330" name="墨迹 329">
                  <a:extLst>
                    <a:ext uri="{FF2B5EF4-FFF2-40B4-BE49-F238E27FC236}">
                      <a16:creationId xmlns:a16="http://schemas.microsoft.com/office/drawing/2014/main" id="{13B14BB5-6076-C4A1-D496-9D4C11E37608}"/>
                    </a:ext>
                  </a:extLst>
                </p14:cNvPr>
                <p14:cNvContentPartPr/>
                <p14:nvPr/>
              </p14:nvContentPartPr>
              <p14:xfrm>
                <a:off x="5294312" y="4018057"/>
                <a:ext cx="96840" cy="751320"/>
              </p14:xfrm>
            </p:contentPart>
          </mc:Choice>
          <mc:Fallback>
            <p:pic>
              <p:nvPicPr>
                <p:cNvPr id="330" name="墨迹 329">
                  <a:extLst>
                    <a:ext uri="{FF2B5EF4-FFF2-40B4-BE49-F238E27FC236}">
                      <a16:creationId xmlns:a16="http://schemas.microsoft.com/office/drawing/2014/main" id="{13B14BB5-6076-C4A1-D496-9D4C11E37608}"/>
                    </a:ext>
                  </a:extLst>
                </p:cNvPr>
                <p:cNvPicPr/>
                <p:nvPr/>
              </p:nvPicPr>
              <p:blipFill>
                <a:blip r:embed="rId305"/>
                <a:stretch>
                  <a:fillRect/>
                </a:stretch>
              </p:blipFill>
              <p:spPr>
                <a:xfrm>
                  <a:off x="5285312" y="4009417"/>
                  <a:ext cx="114480" cy="7689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331" name="墨迹 330">
                  <a:extLst>
                    <a:ext uri="{FF2B5EF4-FFF2-40B4-BE49-F238E27FC236}">
                      <a16:creationId xmlns:a16="http://schemas.microsoft.com/office/drawing/2014/main" id="{DFD08329-9160-7F70-D0BD-0826490A5B46}"/>
                    </a:ext>
                  </a:extLst>
                </p14:cNvPr>
                <p14:cNvContentPartPr/>
                <p14:nvPr/>
              </p14:nvContentPartPr>
              <p14:xfrm>
                <a:off x="5323832" y="4000417"/>
                <a:ext cx="39600" cy="171000"/>
              </p14:xfrm>
            </p:contentPart>
          </mc:Choice>
          <mc:Fallback>
            <p:pic>
              <p:nvPicPr>
                <p:cNvPr id="331" name="墨迹 330">
                  <a:extLst>
                    <a:ext uri="{FF2B5EF4-FFF2-40B4-BE49-F238E27FC236}">
                      <a16:creationId xmlns:a16="http://schemas.microsoft.com/office/drawing/2014/main" id="{DFD08329-9160-7F70-D0BD-0826490A5B46}"/>
                    </a:ext>
                  </a:extLst>
                </p:cNvPr>
                <p:cNvPicPr/>
                <p:nvPr/>
              </p:nvPicPr>
              <p:blipFill>
                <a:blip r:embed="rId307"/>
                <a:stretch>
                  <a:fillRect/>
                </a:stretch>
              </p:blipFill>
              <p:spPr>
                <a:xfrm>
                  <a:off x="5314832" y="3991417"/>
                  <a:ext cx="572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332" name="墨迹 331">
                  <a:extLst>
                    <a:ext uri="{FF2B5EF4-FFF2-40B4-BE49-F238E27FC236}">
                      <a16:creationId xmlns:a16="http://schemas.microsoft.com/office/drawing/2014/main" id="{1F9E704C-FF2E-6114-E3D1-F4B1AB9AAA2C}"/>
                    </a:ext>
                  </a:extLst>
                </p14:cNvPr>
                <p14:cNvContentPartPr/>
                <p14:nvPr/>
              </p14:nvContentPartPr>
              <p14:xfrm>
                <a:off x="5380712" y="4000417"/>
                <a:ext cx="106920" cy="93600"/>
              </p14:xfrm>
            </p:contentPart>
          </mc:Choice>
          <mc:Fallback>
            <p:pic>
              <p:nvPicPr>
                <p:cNvPr id="332" name="墨迹 331">
                  <a:extLst>
                    <a:ext uri="{FF2B5EF4-FFF2-40B4-BE49-F238E27FC236}">
                      <a16:creationId xmlns:a16="http://schemas.microsoft.com/office/drawing/2014/main" id="{1F9E704C-FF2E-6114-E3D1-F4B1AB9AAA2C}"/>
                    </a:ext>
                  </a:extLst>
                </p:cNvPr>
                <p:cNvPicPr/>
                <p:nvPr/>
              </p:nvPicPr>
              <p:blipFill>
                <a:blip r:embed="rId309"/>
                <a:stretch>
                  <a:fillRect/>
                </a:stretch>
              </p:blipFill>
              <p:spPr>
                <a:xfrm>
                  <a:off x="5371712" y="3991417"/>
                  <a:ext cx="124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334" name="墨迹 333">
                  <a:extLst>
                    <a:ext uri="{FF2B5EF4-FFF2-40B4-BE49-F238E27FC236}">
                      <a16:creationId xmlns:a16="http://schemas.microsoft.com/office/drawing/2014/main" id="{92005FD4-738E-0C75-6E8E-AC1BA591F5A3}"/>
                    </a:ext>
                  </a:extLst>
                </p14:cNvPr>
                <p14:cNvContentPartPr/>
                <p14:nvPr/>
              </p14:nvContentPartPr>
              <p14:xfrm>
                <a:off x="5363072" y="4009057"/>
                <a:ext cx="18360" cy="110160"/>
              </p14:xfrm>
            </p:contentPart>
          </mc:Choice>
          <mc:Fallback>
            <p:pic>
              <p:nvPicPr>
                <p:cNvPr id="334" name="墨迹 333">
                  <a:extLst>
                    <a:ext uri="{FF2B5EF4-FFF2-40B4-BE49-F238E27FC236}">
                      <a16:creationId xmlns:a16="http://schemas.microsoft.com/office/drawing/2014/main" id="{92005FD4-738E-0C75-6E8E-AC1BA591F5A3}"/>
                    </a:ext>
                  </a:extLst>
                </p:cNvPr>
                <p:cNvPicPr/>
                <p:nvPr/>
              </p:nvPicPr>
              <p:blipFill>
                <a:blip r:embed="rId311"/>
                <a:stretch>
                  <a:fillRect/>
                </a:stretch>
              </p:blipFill>
              <p:spPr>
                <a:xfrm>
                  <a:off x="5354432" y="4000057"/>
                  <a:ext cx="36000" cy="127800"/>
                </a:xfrm>
                <a:prstGeom prst="rect">
                  <a:avLst/>
                </a:prstGeom>
              </p:spPr>
            </p:pic>
          </mc:Fallback>
        </mc:AlternateContent>
      </p:grpSp>
      <p:grpSp>
        <p:nvGrpSpPr>
          <p:cNvPr id="340" name="组合 339">
            <a:extLst>
              <a:ext uri="{FF2B5EF4-FFF2-40B4-BE49-F238E27FC236}">
                <a16:creationId xmlns:a16="http://schemas.microsoft.com/office/drawing/2014/main" id="{9B53899D-0475-B584-7140-73E860C0B55F}"/>
              </a:ext>
            </a:extLst>
          </p:cNvPr>
          <p:cNvGrpSpPr/>
          <p:nvPr/>
        </p:nvGrpSpPr>
        <p:grpSpPr>
          <a:xfrm>
            <a:off x="5723432" y="5899417"/>
            <a:ext cx="371160" cy="493560"/>
            <a:chOff x="5723432" y="5899417"/>
            <a:chExt cx="371160" cy="493560"/>
          </a:xfrm>
        </p:grpSpPr>
        <mc:AlternateContent xmlns:mc="http://schemas.openxmlformats.org/markup-compatibility/2006">
          <mc:Choice xmlns:p14="http://schemas.microsoft.com/office/powerpoint/2010/main" Requires="p14">
            <p:contentPart p14:bwMode="auto" r:id="rId312">
              <p14:nvContentPartPr>
                <p14:cNvPr id="336" name="墨迹 335">
                  <a:extLst>
                    <a:ext uri="{FF2B5EF4-FFF2-40B4-BE49-F238E27FC236}">
                      <a16:creationId xmlns:a16="http://schemas.microsoft.com/office/drawing/2014/main" id="{BF0B32C6-62CE-F900-28A6-267688AB95E9}"/>
                    </a:ext>
                  </a:extLst>
                </p14:cNvPr>
                <p14:cNvContentPartPr/>
                <p14:nvPr/>
              </p14:nvContentPartPr>
              <p14:xfrm>
                <a:off x="5723432" y="6021097"/>
                <a:ext cx="115200" cy="371880"/>
              </p14:xfrm>
            </p:contentPart>
          </mc:Choice>
          <mc:Fallback>
            <p:pic>
              <p:nvPicPr>
                <p:cNvPr id="336" name="墨迹 335">
                  <a:extLst>
                    <a:ext uri="{FF2B5EF4-FFF2-40B4-BE49-F238E27FC236}">
                      <a16:creationId xmlns:a16="http://schemas.microsoft.com/office/drawing/2014/main" id="{BF0B32C6-62CE-F900-28A6-267688AB95E9}"/>
                    </a:ext>
                  </a:extLst>
                </p:cNvPr>
                <p:cNvPicPr/>
                <p:nvPr/>
              </p:nvPicPr>
              <p:blipFill>
                <a:blip r:embed="rId313"/>
                <a:stretch>
                  <a:fillRect/>
                </a:stretch>
              </p:blipFill>
              <p:spPr>
                <a:xfrm>
                  <a:off x="5714792" y="6012457"/>
                  <a:ext cx="1328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337" name="墨迹 336">
                  <a:extLst>
                    <a:ext uri="{FF2B5EF4-FFF2-40B4-BE49-F238E27FC236}">
                      <a16:creationId xmlns:a16="http://schemas.microsoft.com/office/drawing/2014/main" id="{B4037C76-DF68-39E7-FEF0-3FFD18405867}"/>
                    </a:ext>
                  </a:extLst>
                </p14:cNvPr>
                <p14:cNvContentPartPr/>
                <p14:nvPr/>
              </p14:nvContentPartPr>
              <p14:xfrm>
                <a:off x="5879672" y="5943337"/>
                <a:ext cx="27000" cy="159480"/>
              </p14:xfrm>
            </p:contentPart>
          </mc:Choice>
          <mc:Fallback>
            <p:pic>
              <p:nvPicPr>
                <p:cNvPr id="337" name="墨迹 336">
                  <a:extLst>
                    <a:ext uri="{FF2B5EF4-FFF2-40B4-BE49-F238E27FC236}">
                      <a16:creationId xmlns:a16="http://schemas.microsoft.com/office/drawing/2014/main" id="{B4037C76-DF68-39E7-FEF0-3FFD18405867}"/>
                    </a:ext>
                  </a:extLst>
                </p:cNvPr>
                <p:cNvPicPr/>
                <p:nvPr/>
              </p:nvPicPr>
              <p:blipFill>
                <a:blip r:embed="rId315"/>
                <a:stretch>
                  <a:fillRect/>
                </a:stretch>
              </p:blipFill>
              <p:spPr>
                <a:xfrm>
                  <a:off x="5871032" y="5934697"/>
                  <a:ext cx="446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338" name="墨迹 337">
                  <a:extLst>
                    <a:ext uri="{FF2B5EF4-FFF2-40B4-BE49-F238E27FC236}">
                      <a16:creationId xmlns:a16="http://schemas.microsoft.com/office/drawing/2014/main" id="{1281939B-895B-21A1-4ABF-F784247611F1}"/>
                    </a:ext>
                  </a:extLst>
                </p14:cNvPr>
                <p14:cNvContentPartPr/>
                <p14:nvPr/>
              </p14:nvContentPartPr>
              <p14:xfrm>
                <a:off x="5952032" y="5908057"/>
                <a:ext cx="78840" cy="178560"/>
              </p14:xfrm>
            </p:contentPart>
          </mc:Choice>
          <mc:Fallback>
            <p:pic>
              <p:nvPicPr>
                <p:cNvPr id="338" name="墨迹 337">
                  <a:extLst>
                    <a:ext uri="{FF2B5EF4-FFF2-40B4-BE49-F238E27FC236}">
                      <a16:creationId xmlns:a16="http://schemas.microsoft.com/office/drawing/2014/main" id="{1281939B-895B-21A1-4ABF-F784247611F1}"/>
                    </a:ext>
                  </a:extLst>
                </p:cNvPr>
                <p:cNvPicPr/>
                <p:nvPr/>
              </p:nvPicPr>
              <p:blipFill>
                <a:blip r:embed="rId317"/>
                <a:stretch>
                  <a:fillRect/>
                </a:stretch>
              </p:blipFill>
              <p:spPr>
                <a:xfrm>
                  <a:off x="5943032" y="5899417"/>
                  <a:ext cx="964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339" name="墨迹 338">
                  <a:extLst>
                    <a:ext uri="{FF2B5EF4-FFF2-40B4-BE49-F238E27FC236}">
                      <a16:creationId xmlns:a16="http://schemas.microsoft.com/office/drawing/2014/main" id="{CA7902EE-7B09-0617-DD9C-D113AE819541}"/>
                    </a:ext>
                  </a:extLst>
                </p14:cNvPr>
                <p14:cNvContentPartPr/>
                <p14:nvPr/>
              </p14:nvContentPartPr>
              <p14:xfrm>
                <a:off x="6047432" y="5899417"/>
                <a:ext cx="47160" cy="244080"/>
              </p14:xfrm>
            </p:contentPart>
          </mc:Choice>
          <mc:Fallback>
            <p:pic>
              <p:nvPicPr>
                <p:cNvPr id="339" name="墨迹 338">
                  <a:extLst>
                    <a:ext uri="{FF2B5EF4-FFF2-40B4-BE49-F238E27FC236}">
                      <a16:creationId xmlns:a16="http://schemas.microsoft.com/office/drawing/2014/main" id="{CA7902EE-7B09-0617-DD9C-D113AE819541}"/>
                    </a:ext>
                  </a:extLst>
                </p:cNvPr>
                <p:cNvPicPr/>
                <p:nvPr/>
              </p:nvPicPr>
              <p:blipFill>
                <a:blip r:embed="rId319"/>
                <a:stretch>
                  <a:fillRect/>
                </a:stretch>
              </p:blipFill>
              <p:spPr>
                <a:xfrm>
                  <a:off x="6038432" y="5890417"/>
                  <a:ext cx="64800" cy="261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0">
            <p14:nvContentPartPr>
              <p14:cNvPr id="381" name="墨迹 380">
                <a:extLst>
                  <a:ext uri="{FF2B5EF4-FFF2-40B4-BE49-F238E27FC236}">
                    <a16:creationId xmlns:a16="http://schemas.microsoft.com/office/drawing/2014/main" id="{34E65F43-85F1-4E10-0B66-33BDA34E6B11}"/>
                  </a:ext>
                </a:extLst>
              </p14:cNvPr>
              <p14:cNvContentPartPr/>
              <p14:nvPr/>
            </p14:nvContentPartPr>
            <p14:xfrm>
              <a:off x="4114592" y="6215857"/>
              <a:ext cx="1800" cy="360"/>
            </p14:xfrm>
          </p:contentPart>
        </mc:Choice>
        <mc:Fallback>
          <p:pic>
            <p:nvPicPr>
              <p:cNvPr id="381" name="墨迹 380">
                <a:extLst>
                  <a:ext uri="{FF2B5EF4-FFF2-40B4-BE49-F238E27FC236}">
                    <a16:creationId xmlns:a16="http://schemas.microsoft.com/office/drawing/2014/main" id="{34E65F43-85F1-4E10-0B66-33BDA34E6B11}"/>
                  </a:ext>
                </a:extLst>
              </p:cNvPr>
              <p:cNvPicPr/>
              <p:nvPr/>
            </p:nvPicPr>
            <p:blipFill>
              <a:blip r:embed="rId321"/>
              <a:stretch>
                <a:fillRect/>
              </a:stretch>
            </p:blipFill>
            <p:spPr>
              <a:xfrm>
                <a:off x="4105592" y="6207217"/>
                <a:ext cx="19440" cy="18000"/>
              </a:xfrm>
              <a:prstGeom prst="rect">
                <a:avLst/>
              </a:prstGeom>
            </p:spPr>
          </p:pic>
        </mc:Fallback>
      </mc:AlternateContent>
      <p:grpSp>
        <p:nvGrpSpPr>
          <p:cNvPr id="392" name="组合 391">
            <a:extLst>
              <a:ext uri="{FF2B5EF4-FFF2-40B4-BE49-F238E27FC236}">
                <a16:creationId xmlns:a16="http://schemas.microsoft.com/office/drawing/2014/main" id="{BE2ACA84-6EC0-341A-178D-360A03543B1C}"/>
              </a:ext>
            </a:extLst>
          </p:cNvPr>
          <p:cNvGrpSpPr/>
          <p:nvPr/>
        </p:nvGrpSpPr>
        <p:grpSpPr>
          <a:xfrm>
            <a:off x="3353192" y="5943337"/>
            <a:ext cx="647280" cy="406440"/>
            <a:chOff x="3353192" y="5943337"/>
            <a:chExt cx="647280" cy="406440"/>
          </a:xfrm>
        </p:grpSpPr>
        <mc:AlternateContent xmlns:mc="http://schemas.openxmlformats.org/markup-compatibility/2006">
          <mc:Choice xmlns:p14="http://schemas.microsoft.com/office/powerpoint/2010/main" Requires="p14">
            <p:contentPart p14:bwMode="auto" r:id="rId322">
              <p14:nvContentPartPr>
                <p14:cNvPr id="383" name="墨迹 382">
                  <a:extLst>
                    <a:ext uri="{FF2B5EF4-FFF2-40B4-BE49-F238E27FC236}">
                      <a16:creationId xmlns:a16="http://schemas.microsoft.com/office/drawing/2014/main" id="{15643FC1-EE45-1606-3554-A17C1ED0CF1C}"/>
                    </a:ext>
                  </a:extLst>
                </p14:cNvPr>
                <p14:cNvContentPartPr/>
                <p14:nvPr/>
              </p14:nvContentPartPr>
              <p14:xfrm>
                <a:off x="4000112" y="6224497"/>
                <a:ext cx="360" cy="360"/>
              </p14:xfrm>
            </p:contentPart>
          </mc:Choice>
          <mc:Fallback>
            <p:pic>
              <p:nvPicPr>
                <p:cNvPr id="383" name="墨迹 382">
                  <a:extLst>
                    <a:ext uri="{FF2B5EF4-FFF2-40B4-BE49-F238E27FC236}">
                      <a16:creationId xmlns:a16="http://schemas.microsoft.com/office/drawing/2014/main" id="{15643FC1-EE45-1606-3554-A17C1ED0CF1C}"/>
                    </a:ext>
                  </a:extLst>
                </p:cNvPr>
                <p:cNvPicPr/>
                <p:nvPr/>
              </p:nvPicPr>
              <p:blipFill>
                <a:blip r:embed="rId323"/>
                <a:stretch>
                  <a:fillRect/>
                </a:stretch>
              </p:blipFill>
              <p:spPr>
                <a:xfrm>
                  <a:off x="3991472" y="621585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384" name="墨迹 383">
                  <a:extLst>
                    <a:ext uri="{FF2B5EF4-FFF2-40B4-BE49-F238E27FC236}">
                      <a16:creationId xmlns:a16="http://schemas.microsoft.com/office/drawing/2014/main" id="{A93C65A5-EDC9-0805-5BBC-584462A80D04}"/>
                    </a:ext>
                  </a:extLst>
                </p14:cNvPr>
                <p14:cNvContentPartPr/>
                <p14:nvPr/>
              </p14:nvContentPartPr>
              <p14:xfrm>
                <a:off x="3912632" y="6232057"/>
                <a:ext cx="360" cy="1800"/>
              </p14:xfrm>
            </p:contentPart>
          </mc:Choice>
          <mc:Fallback>
            <p:pic>
              <p:nvPicPr>
                <p:cNvPr id="384" name="墨迹 383">
                  <a:extLst>
                    <a:ext uri="{FF2B5EF4-FFF2-40B4-BE49-F238E27FC236}">
                      <a16:creationId xmlns:a16="http://schemas.microsoft.com/office/drawing/2014/main" id="{A93C65A5-EDC9-0805-5BBC-584462A80D04}"/>
                    </a:ext>
                  </a:extLst>
                </p:cNvPr>
                <p:cNvPicPr/>
                <p:nvPr/>
              </p:nvPicPr>
              <p:blipFill>
                <a:blip r:embed="rId325"/>
                <a:stretch>
                  <a:fillRect/>
                </a:stretch>
              </p:blipFill>
              <p:spPr>
                <a:xfrm>
                  <a:off x="3903632" y="6223417"/>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386" name="墨迹 385">
                  <a:extLst>
                    <a:ext uri="{FF2B5EF4-FFF2-40B4-BE49-F238E27FC236}">
                      <a16:creationId xmlns:a16="http://schemas.microsoft.com/office/drawing/2014/main" id="{121379B7-4404-10F5-9FD8-6B8D258FE4D3}"/>
                    </a:ext>
                  </a:extLst>
                </p14:cNvPr>
                <p14:cNvContentPartPr/>
                <p14:nvPr/>
              </p14:nvContentPartPr>
              <p14:xfrm>
                <a:off x="3701672" y="6221257"/>
                <a:ext cx="145080" cy="3960"/>
              </p14:xfrm>
            </p:contentPart>
          </mc:Choice>
          <mc:Fallback>
            <p:pic>
              <p:nvPicPr>
                <p:cNvPr id="386" name="墨迹 385">
                  <a:extLst>
                    <a:ext uri="{FF2B5EF4-FFF2-40B4-BE49-F238E27FC236}">
                      <a16:creationId xmlns:a16="http://schemas.microsoft.com/office/drawing/2014/main" id="{121379B7-4404-10F5-9FD8-6B8D258FE4D3}"/>
                    </a:ext>
                  </a:extLst>
                </p:cNvPr>
                <p:cNvPicPr/>
                <p:nvPr/>
              </p:nvPicPr>
              <p:blipFill>
                <a:blip r:embed="rId327"/>
                <a:stretch>
                  <a:fillRect/>
                </a:stretch>
              </p:blipFill>
              <p:spPr>
                <a:xfrm>
                  <a:off x="3692672" y="6212257"/>
                  <a:ext cx="1627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387" name="墨迹 386">
                  <a:extLst>
                    <a:ext uri="{FF2B5EF4-FFF2-40B4-BE49-F238E27FC236}">
                      <a16:creationId xmlns:a16="http://schemas.microsoft.com/office/drawing/2014/main" id="{11826505-7887-82A1-5772-EBCB38C42B8F}"/>
                    </a:ext>
                  </a:extLst>
                </p14:cNvPr>
                <p14:cNvContentPartPr/>
                <p14:nvPr/>
              </p14:nvContentPartPr>
              <p14:xfrm>
                <a:off x="3618872" y="6163297"/>
                <a:ext cx="131040" cy="144720"/>
              </p14:xfrm>
            </p:contentPart>
          </mc:Choice>
          <mc:Fallback>
            <p:pic>
              <p:nvPicPr>
                <p:cNvPr id="387" name="墨迹 386">
                  <a:extLst>
                    <a:ext uri="{FF2B5EF4-FFF2-40B4-BE49-F238E27FC236}">
                      <a16:creationId xmlns:a16="http://schemas.microsoft.com/office/drawing/2014/main" id="{11826505-7887-82A1-5772-EBCB38C42B8F}"/>
                    </a:ext>
                  </a:extLst>
                </p:cNvPr>
                <p:cNvPicPr/>
                <p:nvPr/>
              </p:nvPicPr>
              <p:blipFill>
                <a:blip r:embed="rId329"/>
                <a:stretch>
                  <a:fillRect/>
                </a:stretch>
              </p:blipFill>
              <p:spPr>
                <a:xfrm>
                  <a:off x="3610232" y="6154297"/>
                  <a:ext cx="1486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388" name="墨迹 387">
                  <a:extLst>
                    <a:ext uri="{FF2B5EF4-FFF2-40B4-BE49-F238E27FC236}">
                      <a16:creationId xmlns:a16="http://schemas.microsoft.com/office/drawing/2014/main" id="{A90FE2BB-27DE-FB8B-D94D-34939459C12E}"/>
                    </a:ext>
                  </a:extLst>
                </p14:cNvPr>
                <p14:cNvContentPartPr/>
                <p14:nvPr/>
              </p14:nvContentPartPr>
              <p14:xfrm>
                <a:off x="3353192" y="6092377"/>
                <a:ext cx="120240" cy="257400"/>
              </p14:xfrm>
            </p:contentPart>
          </mc:Choice>
          <mc:Fallback>
            <p:pic>
              <p:nvPicPr>
                <p:cNvPr id="388" name="墨迹 387">
                  <a:extLst>
                    <a:ext uri="{FF2B5EF4-FFF2-40B4-BE49-F238E27FC236}">
                      <a16:creationId xmlns:a16="http://schemas.microsoft.com/office/drawing/2014/main" id="{A90FE2BB-27DE-FB8B-D94D-34939459C12E}"/>
                    </a:ext>
                  </a:extLst>
                </p:cNvPr>
                <p:cNvPicPr/>
                <p:nvPr/>
              </p:nvPicPr>
              <p:blipFill>
                <a:blip r:embed="rId331"/>
                <a:stretch>
                  <a:fillRect/>
                </a:stretch>
              </p:blipFill>
              <p:spPr>
                <a:xfrm>
                  <a:off x="3344192" y="6083737"/>
                  <a:ext cx="13788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389" name="墨迹 388">
                  <a:extLst>
                    <a:ext uri="{FF2B5EF4-FFF2-40B4-BE49-F238E27FC236}">
                      <a16:creationId xmlns:a16="http://schemas.microsoft.com/office/drawing/2014/main" id="{248FBD89-63AE-02CD-AD55-FCD4E3950CC3}"/>
                    </a:ext>
                  </a:extLst>
                </p14:cNvPr>
                <p14:cNvContentPartPr/>
                <p14:nvPr/>
              </p14:nvContentPartPr>
              <p14:xfrm>
                <a:off x="3490352" y="6004897"/>
                <a:ext cx="16200" cy="106560"/>
              </p14:xfrm>
            </p:contentPart>
          </mc:Choice>
          <mc:Fallback>
            <p:pic>
              <p:nvPicPr>
                <p:cNvPr id="389" name="墨迹 388">
                  <a:extLst>
                    <a:ext uri="{FF2B5EF4-FFF2-40B4-BE49-F238E27FC236}">
                      <a16:creationId xmlns:a16="http://schemas.microsoft.com/office/drawing/2014/main" id="{248FBD89-63AE-02CD-AD55-FCD4E3950CC3}"/>
                    </a:ext>
                  </a:extLst>
                </p:cNvPr>
                <p:cNvPicPr/>
                <p:nvPr/>
              </p:nvPicPr>
              <p:blipFill>
                <a:blip r:embed="rId333"/>
                <a:stretch>
                  <a:fillRect/>
                </a:stretch>
              </p:blipFill>
              <p:spPr>
                <a:xfrm>
                  <a:off x="3481352" y="5995897"/>
                  <a:ext cx="338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390" name="墨迹 389">
                  <a:extLst>
                    <a:ext uri="{FF2B5EF4-FFF2-40B4-BE49-F238E27FC236}">
                      <a16:creationId xmlns:a16="http://schemas.microsoft.com/office/drawing/2014/main" id="{D6CF8747-11CE-0691-DACF-6865DE0DAA07}"/>
                    </a:ext>
                  </a:extLst>
                </p14:cNvPr>
                <p14:cNvContentPartPr/>
                <p14:nvPr/>
              </p14:nvContentPartPr>
              <p14:xfrm>
                <a:off x="3507992" y="5946217"/>
                <a:ext cx="79560" cy="166320"/>
              </p14:xfrm>
            </p:contentPart>
          </mc:Choice>
          <mc:Fallback>
            <p:pic>
              <p:nvPicPr>
                <p:cNvPr id="390" name="墨迹 389">
                  <a:extLst>
                    <a:ext uri="{FF2B5EF4-FFF2-40B4-BE49-F238E27FC236}">
                      <a16:creationId xmlns:a16="http://schemas.microsoft.com/office/drawing/2014/main" id="{D6CF8747-11CE-0691-DACF-6865DE0DAA07}"/>
                    </a:ext>
                  </a:extLst>
                </p:cNvPr>
                <p:cNvPicPr/>
                <p:nvPr/>
              </p:nvPicPr>
              <p:blipFill>
                <a:blip r:embed="rId335"/>
                <a:stretch>
                  <a:fillRect/>
                </a:stretch>
              </p:blipFill>
              <p:spPr>
                <a:xfrm>
                  <a:off x="3499352" y="5937577"/>
                  <a:ext cx="972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391" name="墨迹 390">
                  <a:extLst>
                    <a:ext uri="{FF2B5EF4-FFF2-40B4-BE49-F238E27FC236}">
                      <a16:creationId xmlns:a16="http://schemas.microsoft.com/office/drawing/2014/main" id="{EC0FCF43-7890-626E-B3D9-251595FAB8AC}"/>
                    </a:ext>
                  </a:extLst>
                </p14:cNvPr>
                <p14:cNvContentPartPr/>
                <p14:nvPr/>
              </p14:nvContentPartPr>
              <p14:xfrm>
                <a:off x="3605192" y="5943337"/>
                <a:ext cx="36360" cy="193320"/>
              </p14:xfrm>
            </p:contentPart>
          </mc:Choice>
          <mc:Fallback>
            <p:pic>
              <p:nvPicPr>
                <p:cNvPr id="391" name="墨迹 390">
                  <a:extLst>
                    <a:ext uri="{FF2B5EF4-FFF2-40B4-BE49-F238E27FC236}">
                      <a16:creationId xmlns:a16="http://schemas.microsoft.com/office/drawing/2014/main" id="{EC0FCF43-7890-626E-B3D9-251595FAB8AC}"/>
                    </a:ext>
                  </a:extLst>
                </p:cNvPr>
                <p:cNvPicPr/>
                <p:nvPr/>
              </p:nvPicPr>
              <p:blipFill>
                <a:blip r:embed="rId337"/>
                <a:stretch>
                  <a:fillRect/>
                </a:stretch>
              </p:blipFill>
              <p:spPr>
                <a:xfrm>
                  <a:off x="3596192" y="5934697"/>
                  <a:ext cx="54000" cy="210960"/>
                </a:xfrm>
                <a:prstGeom prst="rect">
                  <a:avLst/>
                </a:prstGeom>
              </p:spPr>
            </p:pic>
          </mc:Fallback>
        </mc:AlternateContent>
      </p:grpSp>
      <p:grpSp>
        <p:nvGrpSpPr>
          <p:cNvPr id="394" name="组合 393">
            <a:extLst>
              <a:ext uri="{FF2B5EF4-FFF2-40B4-BE49-F238E27FC236}">
                <a16:creationId xmlns:a16="http://schemas.microsoft.com/office/drawing/2014/main" id="{51C8775A-9CAB-551F-3EBB-7B82ED5437F7}"/>
              </a:ext>
            </a:extLst>
          </p:cNvPr>
          <p:cNvGrpSpPr/>
          <p:nvPr/>
        </p:nvGrpSpPr>
        <p:grpSpPr>
          <a:xfrm>
            <a:off x="4195952" y="5855497"/>
            <a:ext cx="1368720" cy="529200"/>
            <a:chOff x="4195952" y="5855497"/>
            <a:chExt cx="1368720" cy="529200"/>
          </a:xfrm>
        </p:grpSpPr>
        <mc:AlternateContent xmlns:mc="http://schemas.openxmlformats.org/markup-compatibility/2006">
          <mc:Choice xmlns:p14="http://schemas.microsoft.com/office/powerpoint/2010/main" Requires="p14">
            <p:contentPart p14:bwMode="auto" r:id="rId338">
              <p14:nvContentPartPr>
                <p14:cNvPr id="341" name="墨迹 340">
                  <a:extLst>
                    <a:ext uri="{FF2B5EF4-FFF2-40B4-BE49-F238E27FC236}">
                      <a16:creationId xmlns:a16="http://schemas.microsoft.com/office/drawing/2014/main" id="{E891EAF3-A6D6-E14F-CD0C-72057B253F25}"/>
                    </a:ext>
                  </a:extLst>
                </p14:cNvPr>
                <p14:cNvContentPartPr/>
                <p14:nvPr/>
              </p14:nvContentPartPr>
              <p14:xfrm>
                <a:off x="5205032" y="6162577"/>
                <a:ext cx="359640" cy="20520"/>
              </p14:xfrm>
            </p:contentPart>
          </mc:Choice>
          <mc:Fallback>
            <p:pic>
              <p:nvPicPr>
                <p:cNvPr id="341" name="墨迹 340">
                  <a:extLst>
                    <a:ext uri="{FF2B5EF4-FFF2-40B4-BE49-F238E27FC236}">
                      <a16:creationId xmlns:a16="http://schemas.microsoft.com/office/drawing/2014/main" id="{E891EAF3-A6D6-E14F-CD0C-72057B253F25}"/>
                    </a:ext>
                  </a:extLst>
                </p:cNvPr>
                <p:cNvPicPr/>
                <p:nvPr/>
              </p:nvPicPr>
              <p:blipFill>
                <a:blip r:embed="rId339"/>
                <a:stretch>
                  <a:fillRect/>
                </a:stretch>
              </p:blipFill>
              <p:spPr>
                <a:xfrm>
                  <a:off x="5196032" y="6153937"/>
                  <a:ext cx="3772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42" name="墨迹 341">
                  <a:extLst>
                    <a:ext uri="{FF2B5EF4-FFF2-40B4-BE49-F238E27FC236}">
                      <a16:creationId xmlns:a16="http://schemas.microsoft.com/office/drawing/2014/main" id="{13788EE7-E5AB-FC51-7D34-FCC3BBE47149}"/>
                    </a:ext>
                  </a:extLst>
                </p14:cNvPr>
                <p14:cNvContentPartPr/>
                <p14:nvPr/>
              </p14:nvContentPartPr>
              <p14:xfrm>
                <a:off x="5121872" y="6119017"/>
                <a:ext cx="127440" cy="141840"/>
              </p14:xfrm>
            </p:contentPart>
          </mc:Choice>
          <mc:Fallback>
            <p:pic>
              <p:nvPicPr>
                <p:cNvPr id="342" name="墨迹 341">
                  <a:extLst>
                    <a:ext uri="{FF2B5EF4-FFF2-40B4-BE49-F238E27FC236}">
                      <a16:creationId xmlns:a16="http://schemas.microsoft.com/office/drawing/2014/main" id="{13788EE7-E5AB-FC51-7D34-FCC3BBE47149}"/>
                    </a:ext>
                  </a:extLst>
                </p:cNvPr>
                <p:cNvPicPr/>
                <p:nvPr/>
              </p:nvPicPr>
              <p:blipFill>
                <a:blip r:embed="rId341"/>
                <a:stretch>
                  <a:fillRect/>
                </a:stretch>
              </p:blipFill>
              <p:spPr>
                <a:xfrm>
                  <a:off x="5112872" y="6110017"/>
                  <a:ext cx="1450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44" name="墨迹 343">
                  <a:extLst>
                    <a:ext uri="{FF2B5EF4-FFF2-40B4-BE49-F238E27FC236}">
                      <a16:creationId xmlns:a16="http://schemas.microsoft.com/office/drawing/2014/main" id="{2B9817BF-8822-3BE2-28AE-44B48C19AA80}"/>
                    </a:ext>
                  </a:extLst>
                </p14:cNvPr>
                <p14:cNvContentPartPr/>
                <p14:nvPr/>
              </p14:nvContentPartPr>
              <p14:xfrm>
                <a:off x="4695272" y="6039457"/>
                <a:ext cx="159840" cy="345240"/>
              </p14:xfrm>
            </p:contentPart>
          </mc:Choice>
          <mc:Fallback>
            <p:pic>
              <p:nvPicPr>
                <p:cNvPr id="344" name="墨迹 343">
                  <a:extLst>
                    <a:ext uri="{FF2B5EF4-FFF2-40B4-BE49-F238E27FC236}">
                      <a16:creationId xmlns:a16="http://schemas.microsoft.com/office/drawing/2014/main" id="{2B9817BF-8822-3BE2-28AE-44B48C19AA80}"/>
                    </a:ext>
                  </a:extLst>
                </p:cNvPr>
                <p:cNvPicPr/>
                <p:nvPr/>
              </p:nvPicPr>
              <p:blipFill>
                <a:blip r:embed="rId343"/>
                <a:stretch>
                  <a:fillRect/>
                </a:stretch>
              </p:blipFill>
              <p:spPr>
                <a:xfrm>
                  <a:off x="4686632" y="6030817"/>
                  <a:ext cx="1774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45" name="墨迹 344">
                  <a:extLst>
                    <a:ext uri="{FF2B5EF4-FFF2-40B4-BE49-F238E27FC236}">
                      <a16:creationId xmlns:a16="http://schemas.microsoft.com/office/drawing/2014/main" id="{B1C107EA-CE9D-259C-A5B0-52524A6B2B88}"/>
                    </a:ext>
                  </a:extLst>
                </p14:cNvPr>
                <p14:cNvContentPartPr/>
                <p14:nvPr/>
              </p14:nvContentPartPr>
              <p14:xfrm>
                <a:off x="4843232" y="5926057"/>
                <a:ext cx="28080" cy="110880"/>
              </p14:xfrm>
            </p:contentPart>
          </mc:Choice>
          <mc:Fallback>
            <p:pic>
              <p:nvPicPr>
                <p:cNvPr id="345" name="墨迹 344">
                  <a:extLst>
                    <a:ext uri="{FF2B5EF4-FFF2-40B4-BE49-F238E27FC236}">
                      <a16:creationId xmlns:a16="http://schemas.microsoft.com/office/drawing/2014/main" id="{B1C107EA-CE9D-259C-A5B0-52524A6B2B88}"/>
                    </a:ext>
                  </a:extLst>
                </p:cNvPr>
                <p:cNvPicPr/>
                <p:nvPr/>
              </p:nvPicPr>
              <p:blipFill>
                <a:blip r:embed="rId345"/>
                <a:stretch>
                  <a:fillRect/>
                </a:stretch>
              </p:blipFill>
              <p:spPr>
                <a:xfrm>
                  <a:off x="4834592" y="5917057"/>
                  <a:ext cx="4572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46" name="墨迹 345">
                  <a:extLst>
                    <a:ext uri="{FF2B5EF4-FFF2-40B4-BE49-F238E27FC236}">
                      <a16:creationId xmlns:a16="http://schemas.microsoft.com/office/drawing/2014/main" id="{2A78D139-65B4-6367-D22B-D6C918D93846}"/>
                    </a:ext>
                  </a:extLst>
                </p14:cNvPr>
                <p14:cNvContentPartPr/>
                <p14:nvPr/>
              </p14:nvContentPartPr>
              <p14:xfrm>
                <a:off x="4896512" y="5873137"/>
                <a:ext cx="69120" cy="142920"/>
              </p14:xfrm>
            </p:contentPart>
          </mc:Choice>
          <mc:Fallback>
            <p:pic>
              <p:nvPicPr>
                <p:cNvPr id="346" name="墨迹 345">
                  <a:extLst>
                    <a:ext uri="{FF2B5EF4-FFF2-40B4-BE49-F238E27FC236}">
                      <a16:creationId xmlns:a16="http://schemas.microsoft.com/office/drawing/2014/main" id="{2A78D139-65B4-6367-D22B-D6C918D93846}"/>
                    </a:ext>
                  </a:extLst>
                </p:cNvPr>
                <p:cNvPicPr/>
                <p:nvPr/>
              </p:nvPicPr>
              <p:blipFill>
                <a:blip r:embed="rId347"/>
                <a:stretch>
                  <a:fillRect/>
                </a:stretch>
              </p:blipFill>
              <p:spPr>
                <a:xfrm>
                  <a:off x="4887512" y="5864497"/>
                  <a:ext cx="867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47" name="墨迹 346">
                  <a:extLst>
                    <a:ext uri="{FF2B5EF4-FFF2-40B4-BE49-F238E27FC236}">
                      <a16:creationId xmlns:a16="http://schemas.microsoft.com/office/drawing/2014/main" id="{4C3E23B9-8A49-2F00-0E96-C41D7C9938D7}"/>
                    </a:ext>
                  </a:extLst>
                </p14:cNvPr>
                <p14:cNvContentPartPr/>
                <p14:nvPr/>
              </p14:nvContentPartPr>
              <p14:xfrm>
                <a:off x="4967792" y="5948377"/>
                <a:ext cx="74520" cy="21960"/>
              </p14:xfrm>
            </p:contentPart>
          </mc:Choice>
          <mc:Fallback>
            <p:pic>
              <p:nvPicPr>
                <p:cNvPr id="347" name="墨迹 346">
                  <a:extLst>
                    <a:ext uri="{FF2B5EF4-FFF2-40B4-BE49-F238E27FC236}">
                      <a16:creationId xmlns:a16="http://schemas.microsoft.com/office/drawing/2014/main" id="{4C3E23B9-8A49-2F00-0E96-C41D7C9938D7}"/>
                    </a:ext>
                  </a:extLst>
                </p:cNvPr>
                <p:cNvPicPr/>
                <p:nvPr/>
              </p:nvPicPr>
              <p:blipFill>
                <a:blip r:embed="rId349"/>
                <a:stretch>
                  <a:fillRect/>
                </a:stretch>
              </p:blipFill>
              <p:spPr>
                <a:xfrm>
                  <a:off x="4958792" y="5939377"/>
                  <a:ext cx="921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48" name="墨迹 347">
                  <a:extLst>
                    <a:ext uri="{FF2B5EF4-FFF2-40B4-BE49-F238E27FC236}">
                      <a16:creationId xmlns:a16="http://schemas.microsoft.com/office/drawing/2014/main" id="{009F2124-9FFB-9859-B5BB-4530A6FBD321}"/>
                    </a:ext>
                  </a:extLst>
                </p14:cNvPr>
                <p14:cNvContentPartPr/>
                <p14:nvPr/>
              </p14:nvContentPartPr>
              <p14:xfrm>
                <a:off x="5073272" y="5881777"/>
                <a:ext cx="27360" cy="95400"/>
              </p14:xfrm>
            </p:contentPart>
          </mc:Choice>
          <mc:Fallback>
            <p:pic>
              <p:nvPicPr>
                <p:cNvPr id="348" name="墨迹 347">
                  <a:extLst>
                    <a:ext uri="{FF2B5EF4-FFF2-40B4-BE49-F238E27FC236}">
                      <a16:creationId xmlns:a16="http://schemas.microsoft.com/office/drawing/2014/main" id="{009F2124-9FFB-9859-B5BB-4530A6FBD321}"/>
                    </a:ext>
                  </a:extLst>
                </p:cNvPr>
                <p:cNvPicPr/>
                <p:nvPr/>
              </p:nvPicPr>
              <p:blipFill>
                <a:blip r:embed="rId351"/>
                <a:stretch>
                  <a:fillRect/>
                </a:stretch>
              </p:blipFill>
              <p:spPr>
                <a:xfrm>
                  <a:off x="5064272" y="5873137"/>
                  <a:ext cx="450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49" name="墨迹 348">
                  <a:extLst>
                    <a:ext uri="{FF2B5EF4-FFF2-40B4-BE49-F238E27FC236}">
                      <a16:creationId xmlns:a16="http://schemas.microsoft.com/office/drawing/2014/main" id="{5DA0F5D8-97C1-A3AF-E886-A76CA4B0D13C}"/>
                    </a:ext>
                  </a:extLst>
                </p14:cNvPr>
                <p14:cNvContentPartPr/>
                <p14:nvPr/>
              </p14:nvContentPartPr>
              <p14:xfrm>
                <a:off x="5080112" y="5855497"/>
                <a:ext cx="108720" cy="182520"/>
              </p14:xfrm>
            </p:contentPart>
          </mc:Choice>
          <mc:Fallback>
            <p:pic>
              <p:nvPicPr>
                <p:cNvPr id="349" name="墨迹 348">
                  <a:extLst>
                    <a:ext uri="{FF2B5EF4-FFF2-40B4-BE49-F238E27FC236}">
                      <a16:creationId xmlns:a16="http://schemas.microsoft.com/office/drawing/2014/main" id="{5DA0F5D8-97C1-A3AF-E886-A76CA4B0D13C}"/>
                    </a:ext>
                  </a:extLst>
                </p:cNvPr>
                <p:cNvPicPr/>
                <p:nvPr/>
              </p:nvPicPr>
              <p:blipFill>
                <a:blip r:embed="rId353"/>
                <a:stretch>
                  <a:fillRect/>
                </a:stretch>
              </p:blipFill>
              <p:spPr>
                <a:xfrm>
                  <a:off x="5071112" y="5846497"/>
                  <a:ext cx="1263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51" name="墨迹 350">
                  <a:extLst>
                    <a:ext uri="{FF2B5EF4-FFF2-40B4-BE49-F238E27FC236}">
                      <a16:creationId xmlns:a16="http://schemas.microsoft.com/office/drawing/2014/main" id="{4C4FB44C-0A9A-811E-6DB7-8DF025D8B7BB}"/>
                    </a:ext>
                  </a:extLst>
                </p14:cNvPr>
                <p14:cNvContentPartPr/>
                <p14:nvPr/>
              </p14:nvContentPartPr>
              <p14:xfrm>
                <a:off x="4449032" y="6175537"/>
                <a:ext cx="203040" cy="6120"/>
              </p14:xfrm>
            </p:contentPart>
          </mc:Choice>
          <mc:Fallback>
            <p:pic>
              <p:nvPicPr>
                <p:cNvPr id="351" name="墨迹 350">
                  <a:extLst>
                    <a:ext uri="{FF2B5EF4-FFF2-40B4-BE49-F238E27FC236}">
                      <a16:creationId xmlns:a16="http://schemas.microsoft.com/office/drawing/2014/main" id="{4C4FB44C-0A9A-811E-6DB7-8DF025D8B7BB}"/>
                    </a:ext>
                  </a:extLst>
                </p:cNvPr>
                <p:cNvPicPr/>
                <p:nvPr/>
              </p:nvPicPr>
              <p:blipFill>
                <a:blip r:embed="rId355"/>
                <a:stretch>
                  <a:fillRect/>
                </a:stretch>
              </p:blipFill>
              <p:spPr>
                <a:xfrm>
                  <a:off x="4440032" y="6166537"/>
                  <a:ext cx="2206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52" name="墨迹 351">
                  <a:extLst>
                    <a:ext uri="{FF2B5EF4-FFF2-40B4-BE49-F238E27FC236}">
                      <a16:creationId xmlns:a16="http://schemas.microsoft.com/office/drawing/2014/main" id="{EF1FECD8-8770-E7FC-D2FE-84D2E989F6E6}"/>
                    </a:ext>
                  </a:extLst>
                </p14:cNvPr>
                <p14:cNvContentPartPr/>
                <p14:nvPr/>
              </p14:nvContentPartPr>
              <p14:xfrm>
                <a:off x="4316912" y="6162937"/>
                <a:ext cx="166320" cy="18720"/>
              </p14:xfrm>
            </p:contentPart>
          </mc:Choice>
          <mc:Fallback>
            <p:pic>
              <p:nvPicPr>
                <p:cNvPr id="352" name="墨迹 351">
                  <a:extLst>
                    <a:ext uri="{FF2B5EF4-FFF2-40B4-BE49-F238E27FC236}">
                      <a16:creationId xmlns:a16="http://schemas.microsoft.com/office/drawing/2014/main" id="{EF1FECD8-8770-E7FC-D2FE-84D2E989F6E6}"/>
                    </a:ext>
                  </a:extLst>
                </p:cNvPr>
                <p:cNvPicPr/>
                <p:nvPr/>
              </p:nvPicPr>
              <p:blipFill>
                <a:blip r:embed="rId357"/>
                <a:stretch>
                  <a:fillRect/>
                </a:stretch>
              </p:blipFill>
              <p:spPr>
                <a:xfrm>
                  <a:off x="4307912" y="6153937"/>
                  <a:ext cx="1839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53" name="墨迹 352">
                  <a:extLst>
                    <a:ext uri="{FF2B5EF4-FFF2-40B4-BE49-F238E27FC236}">
                      <a16:creationId xmlns:a16="http://schemas.microsoft.com/office/drawing/2014/main" id="{DA3F6089-D5FC-DE6A-7421-824D41D9B0FE}"/>
                    </a:ext>
                  </a:extLst>
                </p14:cNvPr>
                <p14:cNvContentPartPr/>
                <p14:nvPr/>
              </p14:nvContentPartPr>
              <p14:xfrm>
                <a:off x="4325552" y="6162217"/>
                <a:ext cx="140040" cy="10080"/>
              </p14:xfrm>
            </p:contentPart>
          </mc:Choice>
          <mc:Fallback>
            <p:pic>
              <p:nvPicPr>
                <p:cNvPr id="353" name="墨迹 352">
                  <a:extLst>
                    <a:ext uri="{FF2B5EF4-FFF2-40B4-BE49-F238E27FC236}">
                      <a16:creationId xmlns:a16="http://schemas.microsoft.com/office/drawing/2014/main" id="{DA3F6089-D5FC-DE6A-7421-824D41D9B0FE}"/>
                    </a:ext>
                  </a:extLst>
                </p:cNvPr>
                <p:cNvPicPr/>
                <p:nvPr/>
              </p:nvPicPr>
              <p:blipFill>
                <a:blip r:embed="rId359"/>
                <a:stretch>
                  <a:fillRect/>
                </a:stretch>
              </p:blipFill>
              <p:spPr>
                <a:xfrm>
                  <a:off x="4316552" y="6153577"/>
                  <a:ext cx="1576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54" name="墨迹 353">
                  <a:extLst>
                    <a:ext uri="{FF2B5EF4-FFF2-40B4-BE49-F238E27FC236}">
                      <a16:creationId xmlns:a16="http://schemas.microsoft.com/office/drawing/2014/main" id="{53ABC889-3842-CDB9-4B41-E7B004AA8ADA}"/>
                    </a:ext>
                  </a:extLst>
                </p14:cNvPr>
                <p14:cNvContentPartPr/>
                <p14:nvPr/>
              </p14:nvContentPartPr>
              <p14:xfrm>
                <a:off x="4195952" y="6101737"/>
                <a:ext cx="160560" cy="135720"/>
              </p14:xfrm>
            </p:contentPart>
          </mc:Choice>
          <mc:Fallback>
            <p:pic>
              <p:nvPicPr>
                <p:cNvPr id="354" name="墨迹 353">
                  <a:extLst>
                    <a:ext uri="{FF2B5EF4-FFF2-40B4-BE49-F238E27FC236}">
                      <a16:creationId xmlns:a16="http://schemas.microsoft.com/office/drawing/2014/main" id="{53ABC889-3842-CDB9-4B41-E7B004AA8ADA}"/>
                    </a:ext>
                  </a:extLst>
                </p:cNvPr>
                <p:cNvPicPr/>
                <p:nvPr/>
              </p:nvPicPr>
              <p:blipFill>
                <a:blip r:embed="rId361"/>
                <a:stretch>
                  <a:fillRect/>
                </a:stretch>
              </p:blipFill>
              <p:spPr>
                <a:xfrm>
                  <a:off x="4187312" y="6092737"/>
                  <a:ext cx="1782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55" name="墨迹 354">
                  <a:extLst>
                    <a:ext uri="{FF2B5EF4-FFF2-40B4-BE49-F238E27FC236}">
                      <a16:creationId xmlns:a16="http://schemas.microsoft.com/office/drawing/2014/main" id="{56BD5E73-85E6-D417-7B98-3E7740F577CB}"/>
                    </a:ext>
                  </a:extLst>
                </p14:cNvPr>
                <p14:cNvContentPartPr/>
                <p14:nvPr/>
              </p14:nvContentPartPr>
              <p14:xfrm>
                <a:off x="4325552" y="6171937"/>
                <a:ext cx="210600" cy="360"/>
              </p14:xfrm>
            </p:contentPart>
          </mc:Choice>
          <mc:Fallback>
            <p:pic>
              <p:nvPicPr>
                <p:cNvPr id="355" name="墨迹 354">
                  <a:extLst>
                    <a:ext uri="{FF2B5EF4-FFF2-40B4-BE49-F238E27FC236}">
                      <a16:creationId xmlns:a16="http://schemas.microsoft.com/office/drawing/2014/main" id="{56BD5E73-85E6-D417-7B98-3E7740F577CB}"/>
                    </a:ext>
                  </a:extLst>
                </p:cNvPr>
                <p:cNvPicPr/>
                <p:nvPr/>
              </p:nvPicPr>
              <p:blipFill>
                <a:blip r:embed="rId363"/>
                <a:stretch>
                  <a:fillRect/>
                </a:stretch>
              </p:blipFill>
              <p:spPr>
                <a:xfrm>
                  <a:off x="4316552" y="6162937"/>
                  <a:ext cx="228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93" name="墨迹 392">
                  <a:extLst>
                    <a:ext uri="{FF2B5EF4-FFF2-40B4-BE49-F238E27FC236}">
                      <a16:creationId xmlns:a16="http://schemas.microsoft.com/office/drawing/2014/main" id="{294C11E3-CEB8-B233-536D-3487ABAFEA0F}"/>
                    </a:ext>
                  </a:extLst>
                </p14:cNvPr>
                <p14:cNvContentPartPr/>
                <p14:nvPr/>
              </p14:nvContentPartPr>
              <p14:xfrm>
                <a:off x="4888232" y="5864497"/>
                <a:ext cx="101880" cy="169200"/>
              </p14:xfrm>
            </p:contentPart>
          </mc:Choice>
          <mc:Fallback>
            <p:pic>
              <p:nvPicPr>
                <p:cNvPr id="393" name="墨迹 392">
                  <a:extLst>
                    <a:ext uri="{FF2B5EF4-FFF2-40B4-BE49-F238E27FC236}">
                      <a16:creationId xmlns:a16="http://schemas.microsoft.com/office/drawing/2014/main" id="{294C11E3-CEB8-B233-536D-3487ABAFEA0F}"/>
                    </a:ext>
                  </a:extLst>
                </p:cNvPr>
                <p:cNvPicPr/>
                <p:nvPr/>
              </p:nvPicPr>
              <p:blipFill>
                <a:blip r:embed="rId365"/>
                <a:stretch>
                  <a:fillRect/>
                </a:stretch>
              </p:blipFill>
              <p:spPr>
                <a:xfrm>
                  <a:off x="4879592" y="5855497"/>
                  <a:ext cx="119520" cy="186840"/>
                </a:xfrm>
                <a:prstGeom prst="rect">
                  <a:avLst/>
                </a:prstGeom>
              </p:spPr>
            </p:pic>
          </mc:Fallback>
        </mc:AlternateContent>
      </p:grpSp>
      <p:grpSp>
        <p:nvGrpSpPr>
          <p:cNvPr id="411" name="组合 410">
            <a:extLst>
              <a:ext uri="{FF2B5EF4-FFF2-40B4-BE49-F238E27FC236}">
                <a16:creationId xmlns:a16="http://schemas.microsoft.com/office/drawing/2014/main" id="{023402AC-1363-5646-0795-40B9EF1E78B3}"/>
              </a:ext>
            </a:extLst>
          </p:cNvPr>
          <p:cNvGrpSpPr/>
          <p:nvPr/>
        </p:nvGrpSpPr>
        <p:grpSpPr>
          <a:xfrm>
            <a:off x="1942712" y="5987257"/>
            <a:ext cx="1381680" cy="353520"/>
            <a:chOff x="1942712" y="5987257"/>
            <a:chExt cx="1381680" cy="353520"/>
          </a:xfrm>
        </p:grpSpPr>
        <mc:AlternateContent xmlns:mc="http://schemas.openxmlformats.org/markup-compatibility/2006">
          <mc:Choice xmlns:p14="http://schemas.microsoft.com/office/powerpoint/2010/main" Requires="p14">
            <p:contentPart p14:bwMode="auto" r:id="rId366">
              <p14:nvContentPartPr>
                <p14:cNvPr id="395" name="墨迹 394">
                  <a:extLst>
                    <a:ext uri="{FF2B5EF4-FFF2-40B4-BE49-F238E27FC236}">
                      <a16:creationId xmlns:a16="http://schemas.microsoft.com/office/drawing/2014/main" id="{9C124442-E49B-34D1-72AB-49F1B4150EC7}"/>
                    </a:ext>
                  </a:extLst>
                </p14:cNvPr>
                <p14:cNvContentPartPr/>
                <p14:nvPr/>
              </p14:nvContentPartPr>
              <p14:xfrm>
                <a:off x="3164912" y="6198577"/>
                <a:ext cx="159480" cy="360"/>
              </p14:xfrm>
            </p:contentPart>
          </mc:Choice>
          <mc:Fallback>
            <p:pic>
              <p:nvPicPr>
                <p:cNvPr id="395" name="墨迹 394">
                  <a:extLst>
                    <a:ext uri="{FF2B5EF4-FFF2-40B4-BE49-F238E27FC236}">
                      <a16:creationId xmlns:a16="http://schemas.microsoft.com/office/drawing/2014/main" id="{9C124442-E49B-34D1-72AB-49F1B4150EC7}"/>
                    </a:ext>
                  </a:extLst>
                </p:cNvPr>
                <p:cNvPicPr/>
                <p:nvPr/>
              </p:nvPicPr>
              <p:blipFill>
                <a:blip r:embed="rId367"/>
                <a:stretch>
                  <a:fillRect/>
                </a:stretch>
              </p:blipFill>
              <p:spPr>
                <a:xfrm>
                  <a:off x="3155912" y="6189577"/>
                  <a:ext cx="177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96" name="墨迹 395">
                  <a:extLst>
                    <a:ext uri="{FF2B5EF4-FFF2-40B4-BE49-F238E27FC236}">
                      <a16:creationId xmlns:a16="http://schemas.microsoft.com/office/drawing/2014/main" id="{EED04AAE-71DF-5635-ABCB-C324D7945D5E}"/>
                    </a:ext>
                  </a:extLst>
                </p14:cNvPr>
                <p14:cNvContentPartPr/>
                <p14:nvPr/>
              </p14:nvContentPartPr>
              <p14:xfrm>
                <a:off x="3068432" y="6207217"/>
                <a:ext cx="150480" cy="360"/>
              </p14:xfrm>
            </p:contentPart>
          </mc:Choice>
          <mc:Fallback>
            <p:pic>
              <p:nvPicPr>
                <p:cNvPr id="396" name="墨迹 395">
                  <a:extLst>
                    <a:ext uri="{FF2B5EF4-FFF2-40B4-BE49-F238E27FC236}">
                      <a16:creationId xmlns:a16="http://schemas.microsoft.com/office/drawing/2014/main" id="{EED04AAE-71DF-5635-ABCB-C324D7945D5E}"/>
                    </a:ext>
                  </a:extLst>
                </p:cNvPr>
                <p:cNvPicPr/>
                <p:nvPr/>
              </p:nvPicPr>
              <p:blipFill>
                <a:blip r:embed="rId369"/>
                <a:stretch>
                  <a:fillRect/>
                </a:stretch>
              </p:blipFill>
              <p:spPr>
                <a:xfrm>
                  <a:off x="3059792" y="6198217"/>
                  <a:ext cx="168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97" name="墨迹 396">
                  <a:extLst>
                    <a:ext uri="{FF2B5EF4-FFF2-40B4-BE49-F238E27FC236}">
                      <a16:creationId xmlns:a16="http://schemas.microsoft.com/office/drawing/2014/main" id="{84D883B1-CF45-3328-D101-5BD60E3153CF}"/>
                    </a:ext>
                  </a:extLst>
                </p14:cNvPr>
                <p14:cNvContentPartPr/>
                <p14:nvPr/>
              </p14:nvContentPartPr>
              <p14:xfrm>
                <a:off x="3003632" y="6137017"/>
                <a:ext cx="115200" cy="183240"/>
              </p14:xfrm>
            </p:contentPart>
          </mc:Choice>
          <mc:Fallback>
            <p:pic>
              <p:nvPicPr>
                <p:cNvPr id="397" name="墨迹 396">
                  <a:extLst>
                    <a:ext uri="{FF2B5EF4-FFF2-40B4-BE49-F238E27FC236}">
                      <a16:creationId xmlns:a16="http://schemas.microsoft.com/office/drawing/2014/main" id="{84D883B1-CF45-3328-D101-5BD60E3153CF}"/>
                    </a:ext>
                  </a:extLst>
                </p:cNvPr>
                <p:cNvPicPr/>
                <p:nvPr/>
              </p:nvPicPr>
              <p:blipFill>
                <a:blip r:embed="rId371"/>
                <a:stretch>
                  <a:fillRect/>
                </a:stretch>
              </p:blipFill>
              <p:spPr>
                <a:xfrm>
                  <a:off x="2994992" y="6128017"/>
                  <a:ext cx="1328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98" name="墨迹 397">
                  <a:extLst>
                    <a:ext uri="{FF2B5EF4-FFF2-40B4-BE49-F238E27FC236}">
                      <a16:creationId xmlns:a16="http://schemas.microsoft.com/office/drawing/2014/main" id="{897349FD-C53F-EC2C-AC63-5C9A68C85720}"/>
                    </a:ext>
                  </a:extLst>
                </p14:cNvPr>
                <p14:cNvContentPartPr/>
                <p14:nvPr/>
              </p14:nvContentPartPr>
              <p14:xfrm>
                <a:off x="2875112" y="6224497"/>
                <a:ext cx="9000" cy="360"/>
              </p14:xfrm>
            </p:contentPart>
          </mc:Choice>
          <mc:Fallback>
            <p:pic>
              <p:nvPicPr>
                <p:cNvPr id="398" name="墨迹 397">
                  <a:extLst>
                    <a:ext uri="{FF2B5EF4-FFF2-40B4-BE49-F238E27FC236}">
                      <a16:creationId xmlns:a16="http://schemas.microsoft.com/office/drawing/2014/main" id="{897349FD-C53F-EC2C-AC63-5C9A68C85720}"/>
                    </a:ext>
                  </a:extLst>
                </p:cNvPr>
                <p:cNvPicPr/>
                <p:nvPr/>
              </p:nvPicPr>
              <p:blipFill>
                <a:blip r:embed="rId373"/>
                <a:stretch>
                  <a:fillRect/>
                </a:stretch>
              </p:blipFill>
              <p:spPr>
                <a:xfrm>
                  <a:off x="2866112" y="6215857"/>
                  <a:ext cx="26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99" name="墨迹 398">
                  <a:extLst>
                    <a:ext uri="{FF2B5EF4-FFF2-40B4-BE49-F238E27FC236}">
                      <a16:creationId xmlns:a16="http://schemas.microsoft.com/office/drawing/2014/main" id="{D9827687-45FB-0882-678A-256152B6C748}"/>
                    </a:ext>
                  </a:extLst>
                </p14:cNvPr>
                <p14:cNvContentPartPr/>
                <p14:nvPr/>
              </p14:nvContentPartPr>
              <p14:xfrm>
                <a:off x="2804912" y="6233857"/>
                <a:ext cx="9000" cy="360"/>
              </p14:xfrm>
            </p:contentPart>
          </mc:Choice>
          <mc:Fallback>
            <p:pic>
              <p:nvPicPr>
                <p:cNvPr id="399" name="墨迹 398">
                  <a:extLst>
                    <a:ext uri="{FF2B5EF4-FFF2-40B4-BE49-F238E27FC236}">
                      <a16:creationId xmlns:a16="http://schemas.microsoft.com/office/drawing/2014/main" id="{D9827687-45FB-0882-678A-256152B6C748}"/>
                    </a:ext>
                  </a:extLst>
                </p:cNvPr>
                <p:cNvPicPr/>
                <p:nvPr/>
              </p:nvPicPr>
              <p:blipFill>
                <a:blip r:embed="rId373"/>
                <a:stretch>
                  <a:fillRect/>
                </a:stretch>
              </p:blipFill>
              <p:spPr>
                <a:xfrm>
                  <a:off x="2795912" y="6224857"/>
                  <a:ext cx="26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401" name="墨迹 400">
                  <a:extLst>
                    <a:ext uri="{FF2B5EF4-FFF2-40B4-BE49-F238E27FC236}">
                      <a16:creationId xmlns:a16="http://schemas.microsoft.com/office/drawing/2014/main" id="{7C326938-7706-BABC-E536-CB79CAD40061}"/>
                    </a:ext>
                  </a:extLst>
                </p14:cNvPr>
                <p14:cNvContentPartPr/>
                <p14:nvPr/>
              </p14:nvContentPartPr>
              <p14:xfrm>
                <a:off x="2699432" y="6241057"/>
                <a:ext cx="3960" cy="1800"/>
              </p14:xfrm>
            </p:contentPart>
          </mc:Choice>
          <mc:Fallback>
            <p:pic>
              <p:nvPicPr>
                <p:cNvPr id="401" name="墨迹 400">
                  <a:extLst>
                    <a:ext uri="{FF2B5EF4-FFF2-40B4-BE49-F238E27FC236}">
                      <a16:creationId xmlns:a16="http://schemas.microsoft.com/office/drawing/2014/main" id="{7C326938-7706-BABC-E536-CB79CAD40061}"/>
                    </a:ext>
                  </a:extLst>
                </p:cNvPr>
                <p:cNvPicPr/>
                <p:nvPr/>
              </p:nvPicPr>
              <p:blipFill>
                <a:blip r:embed="rId376"/>
                <a:stretch>
                  <a:fillRect/>
                </a:stretch>
              </p:blipFill>
              <p:spPr>
                <a:xfrm>
                  <a:off x="2690432" y="6232057"/>
                  <a:ext cx="216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403" name="墨迹 402">
                  <a:extLst>
                    <a:ext uri="{FF2B5EF4-FFF2-40B4-BE49-F238E27FC236}">
                      <a16:creationId xmlns:a16="http://schemas.microsoft.com/office/drawing/2014/main" id="{53187E03-170D-C518-053A-6686A72C07A7}"/>
                    </a:ext>
                  </a:extLst>
                </p14:cNvPr>
                <p14:cNvContentPartPr/>
                <p14:nvPr/>
              </p14:nvContentPartPr>
              <p14:xfrm>
                <a:off x="2417552" y="6215137"/>
                <a:ext cx="229680" cy="27000"/>
              </p14:xfrm>
            </p:contentPart>
          </mc:Choice>
          <mc:Fallback>
            <p:pic>
              <p:nvPicPr>
                <p:cNvPr id="403" name="墨迹 402">
                  <a:extLst>
                    <a:ext uri="{FF2B5EF4-FFF2-40B4-BE49-F238E27FC236}">
                      <a16:creationId xmlns:a16="http://schemas.microsoft.com/office/drawing/2014/main" id="{53187E03-170D-C518-053A-6686A72C07A7}"/>
                    </a:ext>
                  </a:extLst>
                </p:cNvPr>
                <p:cNvPicPr/>
                <p:nvPr/>
              </p:nvPicPr>
              <p:blipFill>
                <a:blip r:embed="rId378"/>
                <a:stretch>
                  <a:fillRect/>
                </a:stretch>
              </p:blipFill>
              <p:spPr>
                <a:xfrm>
                  <a:off x="2408912" y="6206497"/>
                  <a:ext cx="2473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404" name="墨迹 403">
                  <a:extLst>
                    <a:ext uri="{FF2B5EF4-FFF2-40B4-BE49-F238E27FC236}">
                      <a16:creationId xmlns:a16="http://schemas.microsoft.com/office/drawing/2014/main" id="{7E188C4C-105F-B196-1D79-743F83863DB9}"/>
                    </a:ext>
                  </a:extLst>
                </p14:cNvPr>
                <p14:cNvContentPartPr/>
                <p14:nvPr/>
              </p14:nvContentPartPr>
              <p14:xfrm>
                <a:off x="2338712" y="6224137"/>
                <a:ext cx="148320" cy="10440"/>
              </p14:xfrm>
            </p:contentPart>
          </mc:Choice>
          <mc:Fallback>
            <p:pic>
              <p:nvPicPr>
                <p:cNvPr id="404" name="墨迹 403">
                  <a:extLst>
                    <a:ext uri="{FF2B5EF4-FFF2-40B4-BE49-F238E27FC236}">
                      <a16:creationId xmlns:a16="http://schemas.microsoft.com/office/drawing/2014/main" id="{7E188C4C-105F-B196-1D79-743F83863DB9}"/>
                    </a:ext>
                  </a:extLst>
                </p:cNvPr>
                <p:cNvPicPr/>
                <p:nvPr/>
              </p:nvPicPr>
              <p:blipFill>
                <a:blip r:embed="rId380"/>
                <a:stretch>
                  <a:fillRect/>
                </a:stretch>
              </p:blipFill>
              <p:spPr>
                <a:xfrm>
                  <a:off x="2329712" y="6215137"/>
                  <a:ext cx="1659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405" name="墨迹 404">
                  <a:extLst>
                    <a:ext uri="{FF2B5EF4-FFF2-40B4-BE49-F238E27FC236}">
                      <a16:creationId xmlns:a16="http://schemas.microsoft.com/office/drawing/2014/main" id="{3EE1EAB0-BAD3-9893-9875-031B1F38C9EA}"/>
                    </a:ext>
                  </a:extLst>
                </p14:cNvPr>
                <p14:cNvContentPartPr/>
                <p14:nvPr/>
              </p14:nvContentPartPr>
              <p14:xfrm>
                <a:off x="2209112" y="6128017"/>
                <a:ext cx="144000" cy="177120"/>
              </p14:xfrm>
            </p:contentPart>
          </mc:Choice>
          <mc:Fallback>
            <p:pic>
              <p:nvPicPr>
                <p:cNvPr id="405" name="墨迹 404">
                  <a:extLst>
                    <a:ext uri="{FF2B5EF4-FFF2-40B4-BE49-F238E27FC236}">
                      <a16:creationId xmlns:a16="http://schemas.microsoft.com/office/drawing/2014/main" id="{3EE1EAB0-BAD3-9893-9875-031B1F38C9EA}"/>
                    </a:ext>
                  </a:extLst>
                </p:cNvPr>
                <p:cNvPicPr/>
                <p:nvPr/>
              </p:nvPicPr>
              <p:blipFill>
                <a:blip r:embed="rId382"/>
                <a:stretch>
                  <a:fillRect/>
                </a:stretch>
              </p:blipFill>
              <p:spPr>
                <a:xfrm>
                  <a:off x="2200112" y="6119377"/>
                  <a:ext cx="1616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407" name="墨迹 406">
                  <a:extLst>
                    <a:ext uri="{FF2B5EF4-FFF2-40B4-BE49-F238E27FC236}">
                      <a16:creationId xmlns:a16="http://schemas.microsoft.com/office/drawing/2014/main" id="{CB8DBFD0-4507-35E4-1460-77906E49784E}"/>
                    </a:ext>
                  </a:extLst>
                </p14:cNvPr>
                <p14:cNvContentPartPr/>
                <p14:nvPr/>
              </p14:nvContentPartPr>
              <p14:xfrm>
                <a:off x="1942712" y="6074737"/>
                <a:ext cx="132480" cy="266040"/>
              </p14:xfrm>
            </p:contentPart>
          </mc:Choice>
          <mc:Fallback>
            <p:pic>
              <p:nvPicPr>
                <p:cNvPr id="407" name="墨迹 406">
                  <a:extLst>
                    <a:ext uri="{FF2B5EF4-FFF2-40B4-BE49-F238E27FC236}">
                      <a16:creationId xmlns:a16="http://schemas.microsoft.com/office/drawing/2014/main" id="{CB8DBFD0-4507-35E4-1460-77906E49784E}"/>
                    </a:ext>
                  </a:extLst>
                </p:cNvPr>
                <p:cNvPicPr/>
                <p:nvPr/>
              </p:nvPicPr>
              <p:blipFill>
                <a:blip r:embed="rId384"/>
                <a:stretch>
                  <a:fillRect/>
                </a:stretch>
              </p:blipFill>
              <p:spPr>
                <a:xfrm>
                  <a:off x="1934072" y="6066097"/>
                  <a:ext cx="1501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408" name="墨迹 407">
                  <a:extLst>
                    <a:ext uri="{FF2B5EF4-FFF2-40B4-BE49-F238E27FC236}">
                      <a16:creationId xmlns:a16="http://schemas.microsoft.com/office/drawing/2014/main" id="{4683CE04-85B6-81FD-AD53-7A29C7A5D02D}"/>
                    </a:ext>
                  </a:extLst>
                </p14:cNvPr>
                <p14:cNvContentPartPr/>
                <p14:nvPr/>
              </p14:nvContentPartPr>
              <p14:xfrm>
                <a:off x="2090312" y="5996257"/>
                <a:ext cx="37800" cy="120600"/>
              </p14:xfrm>
            </p:contentPart>
          </mc:Choice>
          <mc:Fallback>
            <p:pic>
              <p:nvPicPr>
                <p:cNvPr id="408" name="墨迹 407">
                  <a:extLst>
                    <a:ext uri="{FF2B5EF4-FFF2-40B4-BE49-F238E27FC236}">
                      <a16:creationId xmlns:a16="http://schemas.microsoft.com/office/drawing/2014/main" id="{4683CE04-85B6-81FD-AD53-7A29C7A5D02D}"/>
                    </a:ext>
                  </a:extLst>
                </p:cNvPr>
                <p:cNvPicPr/>
                <p:nvPr/>
              </p:nvPicPr>
              <p:blipFill>
                <a:blip r:embed="rId386"/>
                <a:stretch>
                  <a:fillRect/>
                </a:stretch>
              </p:blipFill>
              <p:spPr>
                <a:xfrm>
                  <a:off x="2081672" y="5987257"/>
                  <a:ext cx="554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409" name="墨迹 408">
                  <a:extLst>
                    <a:ext uri="{FF2B5EF4-FFF2-40B4-BE49-F238E27FC236}">
                      <a16:creationId xmlns:a16="http://schemas.microsoft.com/office/drawing/2014/main" id="{C0C3EE22-205F-6674-F1ED-FE0635925EE2}"/>
                    </a:ext>
                  </a:extLst>
                </p14:cNvPr>
                <p14:cNvContentPartPr/>
                <p14:nvPr/>
              </p14:nvContentPartPr>
              <p14:xfrm>
                <a:off x="2136392" y="6022537"/>
                <a:ext cx="71280" cy="79560"/>
              </p14:xfrm>
            </p:contentPart>
          </mc:Choice>
          <mc:Fallback>
            <p:pic>
              <p:nvPicPr>
                <p:cNvPr id="409" name="墨迹 408">
                  <a:extLst>
                    <a:ext uri="{FF2B5EF4-FFF2-40B4-BE49-F238E27FC236}">
                      <a16:creationId xmlns:a16="http://schemas.microsoft.com/office/drawing/2014/main" id="{C0C3EE22-205F-6674-F1ED-FE0635925EE2}"/>
                    </a:ext>
                  </a:extLst>
                </p:cNvPr>
                <p:cNvPicPr/>
                <p:nvPr/>
              </p:nvPicPr>
              <p:blipFill>
                <a:blip r:embed="rId388"/>
                <a:stretch>
                  <a:fillRect/>
                </a:stretch>
              </p:blipFill>
              <p:spPr>
                <a:xfrm>
                  <a:off x="2127752" y="6013897"/>
                  <a:ext cx="889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410" name="墨迹 409">
                  <a:extLst>
                    <a:ext uri="{FF2B5EF4-FFF2-40B4-BE49-F238E27FC236}">
                      <a16:creationId xmlns:a16="http://schemas.microsoft.com/office/drawing/2014/main" id="{65AB3154-B511-0C5C-00AC-0B356FFC4570}"/>
                    </a:ext>
                  </a:extLst>
                </p14:cNvPr>
                <p14:cNvContentPartPr/>
                <p14:nvPr/>
              </p14:nvContentPartPr>
              <p14:xfrm>
                <a:off x="2151512" y="5987257"/>
                <a:ext cx="127440" cy="181440"/>
              </p14:xfrm>
            </p:contentPart>
          </mc:Choice>
          <mc:Fallback>
            <p:pic>
              <p:nvPicPr>
                <p:cNvPr id="410" name="墨迹 409">
                  <a:extLst>
                    <a:ext uri="{FF2B5EF4-FFF2-40B4-BE49-F238E27FC236}">
                      <a16:creationId xmlns:a16="http://schemas.microsoft.com/office/drawing/2014/main" id="{65AB3154-B511-0C5C-00AC-0B356FFC4570}"/>
                    </a:ext>
                  </a:extLst>
                </p:cNvPr>
                <p:cNvPicPr/>
                <p:nvPr/>
              </p:nvPicPr>
              <p:blipFill>
                <a:blip r:embed="rId390"/>
                <a:stretch>
                  <a:fillRect/>
                </a:stretch>
              </p:blipFill>
              <p:spPr>
                <a:xfrm>
                  <a:off x="2142512" y="5978617"/>
                  <a:ext cx="145080" cy="199080"/>
                </a:xfrm>
                <a:prstGeom prst="rect">
                  <a:avLst/>
                </a:prstGeom>
              </p:spPr>
            </p:pic>
          </mc:Fallback>
        </mc:AlternateContent>
      </p:grpSp>
      <p:grpSp>
        <p:nvGrpSpPr>
          <p:cNvPr id="419" name="组合 418">
            <a:extLst>
              <a:ext uri="{FF2B5EF4-FFF2-40B4-BE49-F238E27FC236}">
                <a16:creationId xmlns:a16="http://schemas.microsoft.com/office/drawing/2014/main" id="{E2E78A83-787B-0914-2A79-28B0BBCFB010}"/>
              </a:ext>
            </a:extLst>
          </p:cNvPr>
          <p:cNvGrpSpPr/>
          <p:nvPr/>
        </p:nvGrpSpPr>
        <p:grpSpPr>
          <a:xfrm>
            <a:off x="1053872" y="5978617"/>
            <a:ext cx="844560" cy="389160"/>
            <a:chOff x="1053872" y="5978617"/>
            <a:chExt cx="844560" cy="389160"/>
          </a:xfrm>
        </p:grpSpPr>
        <mc:AlternateContent xmlns:mc="http://schemas.openxmlformats.org/markup-compatibility/2006">
          <mc:Choice xmlns:p14="http://schemas.microsoft.com/office/powerpoint/2010/main" Requires="p14">
            <p:contentPart p14:bwMode="auto" r:id="rId391">
              <p14:nvContentPartPr>
                <p14:cNvPr id="412" name="墨迹 411">
                  <a:extLst>
                    <a:ext uri="{FF2B5EF4-FFF2-40B4-BE49-F238E27FC236}">
                      <a16:creationId xmlns:a16="http://schemas.microsoft.com/office/drawing/2014/main" id="{238E7109-4ECB-C645-7E21-DBEDA7CE39EF}"/>
                    </a:ext>
                  </a:extLst>
                </p14:cNvPr>
                <p14:cNvContentPartPr/>
                <p14:nvPr/>
              </p14:nvContentPartPr>
              <p14:xfrm>
                <a:off x="1467512" y="6207217"/>
                <a:ext cx="430920" cy="360"/>
              </p14:xfrm>
            </p:contentPart>
          </mc:Choice>
          <mc:Fallback>
            <p:pic>
              <p:nvPicPr>
                <p:cNvPr id="412" name="墨迹 411">
                  <a:extLst>
                    <a:ext uri="{FF2B5EF4-FFF2-40B4-BE49-F238E27FC236}">
                      <a16:creationId xmlns:a16="http://schemas.microsoft.com/office/drawing/2014/main" id="{238E7109-4ECB-C645-7E21-DBEDA7CE39EF}"/>
                    </a:ext>
                  </a:extLst>
                </p:cNvPr>
                <p:cNvPicPr/>
                <p:nvPr/>
              </p:nvPicPr>
              <p:blipFill>
                <a:blip r:embed="rId392"/>
                <a:stretch>
                  <a:fillRect/>
                </a:stretch>
              </p:blipFill>
              <p:spPr>
                <a:xfrm>
                  <a:off x="1458512" y="6198217"/>
                  <a:ext cx="448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413" name="墨迹 412">
                  <a:extLst>
                    <a:ext uri="{FF2B5EF4-FFF2-40B4-BE49-F238E27FC236}">
                      <a16:creationId xmlns:a16="http://schemas.microsoft.com/office/drawing/2014/main" id="{529F02EB-E6AB-8F21-E536-5D539662EAB3}"/>
                    </a:ext>
                  </a:extLst>
                </p14:cNvPr>
                <p14:cNvContentPartPr/>
                <p14:nvPr/>
              </p14:nvContentPartPr>
              <p14:xfrm>
                <a:off x="1360592" y="6137017"/>
                <a:ext cx="175320" cy="184320"/>
              </p14:xfrm>
            </p:contentPart>
          </mc:Choice>
          <mc:Fallback>
            <p:pic>
              <p:nvPicPr>
                <p:cNvPr id="413" name="墨迹 412">
                  <a:extLst>
                    <a:ext uri="{FF2B5EF4-FFF2-40B4-BE49-F238E27FC236}">
                      <a16:creationId xmlns:a16="http://schemas.microsoft.com/office/drawing/2014/main" id="{529F02EB-E6AB-8F21-E536-5D539662EAB3}"/>
                    </a:ext>
                  </a:extLst>
                </p:cNvPr>
                <p:cNvPicPr/>
                <p:nvPr/>
              </p:nvPicPr>
              <p:blipFill>
                <a:blip r:embed="rId394"/>
                <a:stretch>
                  <a:fillRect/>
                </a:stretch>
              </p:blipFill>
              <p:spPr>
                <a:xfrm>
                  <a:off x="1351952" y="6128017"/>
                  <a:ext cx="1929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415" name="墨迹 414">
                  <a:extLst>
                    <a:ext uri="{FF2B5EF4-FFF2-40B4-BE49-F238E27FC236}">
                      <a16:creationId xmlns:a16="http://schemas.microsoft.com/office/drawing/2014/main" id="{FCA9DD1F-1347-A54C-1088-FC03992431B4}"/>
                    </a:ext>
                  </a:extLst>
                </p14:cNvPr>
                <p14:cNvContentPartPr/>
                <p14:nvPr/>
              </p14:nvContentPartPr>
              <p14:xfrm>
                <a:off x="1053872" y="6065737"/>
                <a:ext cx="159840" cy="302040"/>
              </p14:xfrm>
            </p:contentPart>
          </mc:Choice>
          <mc:Fallback>
            <p:pic>
              <p:nvPicPr>
                <p:cNvPr id="415" name="墨迹 414">
                  <a:extLst>
                    <a:ext uri="{FF2B5EF4-FFF2-40B4-BE49-F238E27FC236}">
                      <a16:creationId xmlns:a16="http://schemas.microsoft.com/office/drawing/2014/main" id="{FCA9DD1F-1347-A54C-1088-FC03992431B4}"/>
                    </a:ext>
                  </a:extLst>
                </p:cNvPr>
                <p:cNvPicPr/>
                <p:nvPr/>
              </p:nvPicPr>
              <p:blipFill>
                <a:blip r:embed="rId396"/>
                <a:stretch>
                  <a:fillRect/>
                </a:stretch>
              </p:blipFill>
              <p:spPr>
                <a:xfrm>
                  <a:off x="1044872" y="6056737"/>
                  <a:ext cx="17748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416" name="墨迹 415">
                  <a:extLst>
                    <a:ext uri="{FF2B5EF4-FFF2-40B4-BE49-F238E27FC236}">
                      <a16:creationId xmlns:a16="http://schemas.microsoft.com/office/drawing/2014/main" id="{909BEB02-45A8-5D54-E236-4545A1332D63}"/>
                    </a:ext>
                  </a:extLst>
                </p14:cNvPr>
                <p14:cNvContentPartPr/>
                <p14:nvPr/>
              </p14:nvContentPartPr>
              <p14:xfrm>
                <a:off x="1220912" y="5978617"/>
                <a:ext cx="45000" cy="151200"/>
              </p14:xfrm>
            </p:contentPart>
          </mc:Choice>
          <mc:Fallback>
            <p:pic>
              <p:nvPicPr>
                <p:cNvPr id="416" name="墨迹 415">
                  <a:extLst>
                    <a:ext uri="{FF2B5EF4-FFF2-40B4-BE49-F238E27FC236}">
                      <a16:creationId xmlns:a16="http://schemas.microsoft.com/office/drawing/2014/main" id="{909BEB02-45A8-5D54-E236-4545A1332D63}"/>
                    </a:ext>
                  </a:extLst>
                </p:cNvPr>
                <p:cNvPicPr/>
                <p:nvPr/>
              </p:nvPicPr>
              <p:blipFill>
                <a:blip r:embed="rId398"/>
                <a:stretch>
                  <a:fillRect/>
                </a:stretch>
              </p:blipFill>
              <p:spPr>
                <a:xfrm>
                  <a:off x="1212272" y="5969977"/>
                  <a:ext cx="626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417" name="墨迹 416">
                  <a:extLst>
                    <a:ext uri="{FF2B5EF4-FFF2-40B4-BE49-F238E27FC236}">
                      <a16:creationId xmlns:a16="http://schemas.microsoft.com/office/drawing/2014/main" id="{98C7FA15-A05C-226D-CA15-6D92C67171A6}"/>
                    </a:ext>
                  </a:extLst>
                </p14:cNvPr>
                <p14:cNvContentPartPr/>
                <p14:nvPr/>
              </p14:nvContentPartPr>
              <p14:xfrm>
                <a:off x="1301192" y="5987617"/>
                <a:ext cx="9360" cy="130680"/>
              </p14:xfrm>
            </p:contentPart>
          </mc:Choice>
          <mc:Fallback>
            <p:pic>
              <p:nvPicPr>
                <p:cNvPr id="417" name="墨迹 416">
                  <a:extLst>
                    <a:ext uri="{FF2B5EF4-FFF2-40B4-BE49-F238E27FC236}">
                      <a16:creationId xmlns:a16="http://schemas.microsoft.com/office/drawing/2014/main" id="{98C7FA15-A05C-226D-CA15-6D92C67171A6}"/>
                    </a:ext>
                  </a:extLst>
                </p:cNvPr>
                <p:cNvPicPr/>
                <p:nvPr/>
              </p:nvPicPr>
              <p:blipFill>
                <a:blip r:embed="rId400"/>
                <a:stretch>
                  <a:fillRect/>
                </a:stretch>
              </p:blipFill>
              <p:spPr>
                <a:xfrm>
                  <a:off x="1292192" y="5978617"/>
                  <a:ext cx="270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418" name="墨迹 417">
                  <a:extLst>
                    <a:ext uri="{FF2B5EF4-FFF2-40B4-BE49-F238E27FC236}">
                      <a16:creationId xmlns:a16="http://schemas.microsoft.com/office/drawing/2014/main" id="{F657EB91-37CE-C61C-4B63-70E82E671EF9}"/>
                    </a:ext>
                  </a:extLst>
                </p14:cNvPr>
                <p14:cNvContentPartPr/>
                <p14:nvPr/>
              </p14:nvContentPartPr>
              <p14:xfrm>
                <a:off x="1315232" y="5987617"/>
                <a:ext cx="75240" cy="145440"/>
              </p14:xfrm>
            </p:contentPart>
          </mc:Choice>
          <mc:Fallback>
            <p:pic>
              <p:nvPicPr>
                <p:cNvPr id="418" name="墨迹 417">
                  <a:extLst>
                    <a:ext uri="{FF2B5EF4-FFF2-40B4-BE49-F238E27FC236}">
                      <a16:creationId xmlns:a16="http://schemas.microsoft.com/office/drawing/2014/main" id="{F657EB91-37CE-C61C-4B63-70E82E671EF9}"/>
                    </a:ext>
                  </a:extLst>
                </p:cNvPr>
                <p:cNvPicPr/>
                <p:nvPr/>
              </p:nvPicPr>
              <p:blipFill>
                <a:blip r:embed="rId402"/>
                <a:stretch>
                  <a:fillRect/>
                </a:stretch>
              </p:blipFill>
              <p:spPr>
                <a:xfrm>
                  <a:off x="1306592" y="5978617"/>
                  <a:ext cx="92880" cy="163080"/>
                </a:xfrm>
                <a:prstGeom prst="rect">
                  <a:avLst/>
                </a:prstGeom>
              </p:spPr>
            </p:pic>
          </mc:Fallback>
        </mc:AlternateContent>
      </p:grpSp>
      <p:cxnSp>
        <p:nvCxnSpPr>
          <p:cNvPr id="421" name="直接箭头连接符 420">
            <a:extLst>
              <a:ext uri="{FF2B5EF4-FFF2-40B4-BE49-F238E27FC236}">
                <a16:creationId xmlns:a16="http://schemas.microsoft.com/office/drawing/2014/main" id="{C5D2FEE7-62B1-AB92-D7B3-17DB941F1B10}"/>
              </a:ext>
            </a:extLst>
          </p:cNvPr>
          <p:cNvCxnSpPr/>
          <p:nvPr/>
        </p:nvCxnSpPr>
        <p:spPr>
          <a:xfrm flipH="1">
            <a:off x="1682972" y="5267113"/>
            <a:ext cx="1815480" cy="908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5" name="直接箭头连接符 424">
            <a:extLst>
              <a:ext uri="{FF2B5EF4-FFF2-40B4-BE49-F238E27FC236}">
                <a16:creationId xmlns:a16="http://schemas.microsoft.com/office/drawing/2014/main" id="{329588A6-148F-F3D1-1300-A3914A340FCA}"/>
              </a:ext>
            </a:extLst>
          </p:cNvPr>
          <p:cNvCxnSpPr>
            <a:cxnSpLocks/>
          </p:cNvCxnSpPr>
          <p:nvPr/>
        </p:nvCxnSpPr>
        <p:spPr>
          <a:xfrm flipH="1">
            <a:off x="2500277" y="5256704"/>
            <a:ext cx="1674975" cy="91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7" name="直接箭头连接符 426">
            <a:extLst>
              <a:ext uri="{FF2B5EF4-FFF2-40B4-BE49-F238E27FC236}">
                <a16:creationId xmlns:a16="http://schemas.microsoft.com/office/drawing/2014/main" id="{D7E45303-4F28-7734-2A5C-1403F839E4DB}"/>
              </a:ext>
            </a:extLst>
          </p:cNvPr>
          <p:cNvCxnSpPr/>
          <p:nvPr/>
        </p:nvCxnSpPr>
        <p:spPr>
          <a:xfrm flipH="1">
            <a:off x="3771886" y="5283727"/>
            <a:ext cx="701986" cy="93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1" name="直接箭头连接符 430">
            <a:extLst>
              <a:ext uri="{FF2B5EF4-FFF2-40B4-BE49-F238E27FC236}">
                <a16:creationId xmlns:a16="http://schemas.microsoft.com/office/drawing/2014/main" id="{CA55BAD6-9D7E-EB45-4242-722B18049C08}"/>
              </a:ext>
            </a:extLst>
          </p:cNvPr>
          <p:cNvCxnSpPr/>
          <p:nvPr/>
        </p:nvCxnSpPr>
        <p:spPr>
          <a:xfrm>
            <a:off x="5418962" y="5323633"/>
            <a:ext cx="23130" cy="827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3" name="文本框 432">
            <a:extLst>
              <a:ext uri="{FF2B5EF4-FFF2-40B4-BE49-F238E27FC236}">
                <a16:creationId xmlns:a16="http://schemas.microsoft.com/office/drawing/2014/main" id="{0C64837E-5780-59DD-6BAA-79287B329A14}"/>
              </a:ext>
            </a:extLst>
          </p:cNvPr>
          <p:cNvSpPr txBox="1"/>
          <p:nvPr/>
        </p:nvSpPr>
        <p:spPr>
          <a:xfrm>
            <a:off x="1478416" y="659491"/>
            <a:ext cx="3407530" cy="646331"/>
          </a:xfrm>
          <a:prstGeom prst="rect">
            <a:avLst/>
          </a:prstGeom>
          <a:noFill/>
        </p:spPr>
        <p:txBody>
          <a:bodyPr wrap="square" rtlCol="0">
            <a:spAutoFit/>
          </a:bodyPr>
          <a:lstStyle/>
          <a:p>
            <a:r>
              <a:rPr lang="zh-CN" altLang="en-US" dirty="0">
                <a:solidFill>
                  <a:srgbClr val="FF0000"/>
                </a:solidFill>
              </a:rPr>
              <a:t>要点：数学计算上就是求解</a:t>
            </a:r>
            <a:r>
              <a:rPr lang="en-US" altLang="zh-CN" dirty="0">
                <a:solidFill>
                  <a:srgbClr val="FF0000"/>
                </a:solidFill>
              </a:rPr>
              <a:t>J</a:t>
            </a:r>
            <a:r>
              <a:rPr lang="zh-CN" altLang="en-US" dirty="0">
                <a:solidFill>
                  <a:srgbClr val="FF0000"/>
                </a:solidFill>
              </a:rPr>
              <a:t>对</a:t>
            </a:r>
            <a:r>
              <a:rPr lang="en-US" altLang="zh-CN" dirty="0">
                <a:solidFill>
                  <a:srgbClr val="FF0000"/>
                </a:solidFill>
              </a:rPr>
              <a:t>w</a:t>
            </a:r>
            <a:r>
              <a:rPr lang="zh-CN" altLang="en-US" dirty="0">
                <a:solidFill>
                  <a:srgbClr val="FF0000"/>
                </a:solidFill>
              </a:rPr>
              <a:t>和</a:t>
            </a:r>
            <a:r>
              <a:rPr lang="en-US" altLang="zh-CN" dirty="0">
                <a:solidFill>
                  <a:srgbClr val="FF0000"/>
                </a:solidFill>
              </a:rPr>
              <a:t>b</a:t>
            </a:r>
            <a:r>
              <a:rPr lang="zh-CN" altLang="en-US" dirty="0">
                <a:solidFill>
                  <a:srgbClr val="FF0000"/>
                </a:solidFill>
              </a:rPr>
              <a:t>的偏导的</a:t>
            </a:r>
          </a:p>
        </p:txBody>
      </p:sp>
    </p:spTree>
    <p:extLst>
      <p:ext uri="{BB962C8B-B14F-4D97-AF65-F5344CB8AC3E}">
        <p14:creationId xmlns:p14="http://schemas.microsoft.com/office/powerpoint/2010/main" val="326219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additive="base">
                                        <p:cTn id="37" dur="500" fill="hold"/>
                                        <p:tgtEl>
                                          <p:spTgt spid="62"/>
                                        </p:tgtEl>
                                        <p:attrNameLst>
                                          <p:attrName>ppt_x</p:attrName>
                                        </p:attrNameLst>
                                      </p:cBhvr>
                                      <p:tavLst>
                                        <p:tav tm="0">
                                          <p:val>
                                            <p:strVal val="#ppt_x"/>
                                          </p:val>
                                        </p:tav>
                                        <p:tav tm="100000">
                                          <p:val>
                                            <p:strVal val="#ppt_x"/>
                                          </p:val>
                                        </p:tav>
                                      </p:tavLst>
                                    </p:anim>
                                    <p:anim calcmode="lin" valueType="num">
                                      <p:cBhvr additive="base">
                                        <p:cTn id="3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additive="base">
                                        <p:cTn id="61" dur="500" fill="hold"/>
                                        <p:tgtEl>
                                          <p:spTgt spid="68"/>
                                        </p:tgtEl>
                                        <p:attrNameLst>
                                          <p:attrName>ppt_x</p:attrName>
                                        </p:attrNameLst>
                                      </p:cBhvr>
                                      <p:tavLst>
                                        <p:tav tm="0">
                                          <p:val>
                                            <p:strVal val="#ppt_x"/>
                                          </p:val>
                                        </p:tav>
                                        <p:tav tm="100000">
                                          <p:val>
                                            <p:strVal val="#ppt_x"/>
                                          </p:val>
                                        </p:tav>
                                      </p:tavLst>
                                    </p:anim>
                                    <p:anim calcmode="lin" valueType="num">
                                      <p:cBhvr additive="base">
                                        <p:cTn id="6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anim calcmode="lin" valueType="num">
                                      <p:cBhvr additive="base">
                                        <p:cTn id="67" dur="500" fill="hold"/>
                                        <p:tgtEl>
                                          <p:spTgt spid="85"/>
                                        </p:tgtEl>
                                        <p:attrNameLst>
                                          <p:attrName>ppt_x</p:attrName>
                                        </p:attrNameLst>
                                      </p:cBhvr>
                                      <p:tavLst>
                                        <p:tav tm="0">
                                          <p:val>
                                            <p:strVal val="#ppt_x"/>
                                          </p:val>
                                        </p:tav>
                                        <p:tav tm="100000">
                                          <p:val>
                                            <p:strVal val="#ppt_x"/>
                                          </p:val>
                                        </p:tav>
                                      </p:tavLst>
                                    </p:anim>
                                    <p:anim calcmode="lin" valueType="num">
                                      <p:cBhvr additive="base">
                                        <p:cTn id="6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93"/>
                                        </p:tgtEl>
                                        <p:attrNameLst>
                                          <p:attrName>style.visibility</p:attrName>
                                        </p:attrNameLst>
                                      </p:cBhvr>
                                      <p:to>
                                        <p:strVal val="visible"/>
                                      </p:to>
                                    </p:set>
                                    <p:anim calcmode="lin" valueType="num">
                                      <p:cBhvr additive="base">
                                        <p:cTn id="73" dur="500" fill="hold"/>
                                        <p:tgtEl>
                                          <p:spTgt spid="93"/>
                                        </p:tgtEl>
                                        <p:attrNameLst>
                                          <p:attrName>ppt_x</p:attrName>
                                        </p:attrNameLst>
                                      </p:cBhvr>
                                      <p:tavLst>
                                        <p:tav tm="0">
                                          <p:val>
                                            <p:strVal val="#ppt_x"/>
                                          </p:val>
                                        </p:tav>
                                        <p:tav tm="100000">
                                          <p:val>
                                            <p:strVal val="#ppt_x"/>
                                          </p:val>
                                        </p:tav>
                                      </p:tavLst>
                                    </p:anim>
                                    <p:anim calcmode="lin" valueType="num">
                                      <p:cBhvr additive="base">
                                        <p:cTn id="74" dur="500" fill="hold"/>
                                        <p:tgtEl>
                                          <p:spTgt spid="9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02"/>
                                        </p:tgtEl>
                                        <p:attrNameLst>
                                          <p:attrName>style.visibility</p:attrName>
                                        </p:attrNameLst>
                                      </p:cBhvr>
                                      <p:to>
                                        <p:strVal val="visible"/>
                                      </p:to>
                                    </p:set>
                                    <p:anim calcmode="lin" valueType="num">
                                      <p:cBhvr additive="base">
                                        <p:cTn id="77" dur="500" fill="hold"/>
                                        <p:tgtEl>
                                          <p:spTgt spid="102"/>
                                        </p:tgtEl>
                                        <p:attrNameLst>
                                          <p:attrName>ppt_x</p:attrName>
                                        </p:attrNameLst>
                                      </p:cBhvr>
                                      <p:tavLst>
                                        <p:tav tm="0">
                                          <p:val>
                                            <p:strVal val="#ppt_x"/>
                                          </p:val>
                                        </p:tav>
                                        <p:tav tm="100000">
                                          <p:val>
                                            <p:strVal val="#ppt_x"/>
                                          </p:val>
                                        </p:tav>
                                      </p:tavLst>
                                    </p:anim>
                                    <p:anim calcmode="lin" valueType="num">
                                      <p:cBhvr additive="base">
                                        <p:cTn id="7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4"/>
                                        </p:tgtEl>
                                        <p:attrNameLst>
                                          <p:attrName>style.visibility</p:attrName>
                                        </p:attrNameLst>
                                      </p:cBhvr>
                                      <p:to>
                                        <p:strVal val="visible"/>
                                      </p:to>
                                    </p:set>
                                    <p:anim calcmode="lin" valueType="num">
                                      <p:cBhvr additive="base">
                                        <p:cTn id="83" dur="500" fill="hold"/>
                                        <p:tgtEl>
                                          <p:spTgt spid="104"/>
                                        </p:tgtEl>
                                        <p:attrNameLst>
                                          <p:attrName>ppt_x</p:attrName>
                                        </p:attrNameLst>
                                      </p:cBhvr>
                                      <p:tavLst>
                                        <p:tav tm="0">
                                          <p:val>
                                            <p:strVal val="#ppt_x"/>
                                          </p:val>
                                        </p:tav>
                                        <p:tav tm="100000">
                                          <p:val>
                                            <p:strVal val="#ppt_x"/>
                                          </p:val>
                                        </p:tav>
                                      </p:tavLst>
                                    </p:anim>
                                    <p:anim calcmode="lin" valueType="num">
                                      <p:cBhvr additive="base">
                                        <p:cTn id="84"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07"/>
                                        </p:tgtEl>
                                        <p:attrNameLst>
                                          <p:attrName>style.visibility</p:attrName>
                                        </p:attrNameLst>
                                      </p:cBhvr>
                                      <p:to>
                                        <p:strVal val="visible"/>
                                      </p:to>
                                    </p:set>
                                    <p:anim calcmode="lin" valueType="num">
                                      <p:cBhvr additive="base">
                                        <p:cTn id="89" dur="500" fill="hold"/>
                                        <p:tgtEl>
                                          <p:spTgt spid="107"/>
                                        </p:tgtEl>
                                        <p:attrNameLst>
                                          <p:attrName>ppt_x</p:attrName>
                                        </p:attrNameLst>
                                      </p:cBhvr>
                                      <p:tavLst>
                                        <p:tav tm="0">
                                          <p:val>
                                            <p:strVal val="#ppt_x"/>
                                          </p:val>
                                        </p:tav>
                                        <p:tav tm="100000">
                                          <p:val>
                                            <p:strVal val="#ppt_x"/>
                                          </p:val>
                                        </p:tav>
                                      </p:tavLst>
                                    </p:anim>
                                    <p:anim calcmode="lin" valueType="num">
                                      <p:cBhvr additive="base">
                                        <p:cTn id="9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38"/>
                                        </p:tgtEl>
                                        <p:attrNameLst>
                                          <p:attrName>style.visibility</p:attrName>
                                        </p:attrNameLst>
                                      </p:cBhvr>
                                      <p:to>
                                        <p:strVal val="visible"/>
                                      </p:to>
                                    </p:set>
                                    <p:anim calcmode="lin" valueType="num">
                                      <p:cBhvr additive="base">
                                        <p:cTn id="95" dur="500" fill="hold"/>
                                        <p:tgtEl>
                                          <p:spTgt spid="138"/>
                                        </p:tgtEl>
                                        <p:attrNameLst>
                                          <p:attrName>ppt_x</p:attrName>
                                        </p:attrNameLst>
                                      </p:cBhvr>
                                      <p:tavLst>
                                        <p:tav tm="0">
                                          <p:val>
                                            <p:strVal val="#ppt_x"/>
                                          </p:val>
                                        </p:tav>
                                        <p:tav tm="100000">
                                          <p:val>
                                            <p:strVal val="#ppt_x"/>
                                          </p:val>
                                        </p:tav>
                                      </p:tavLst>
                                    </p:anim>
                                    <p:anim calcmode="lin" valueType="num">
                                      <p:cBhvr additive="base">
                                        <p:cTn id="96"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48"/>
                                        </p:tgtEl>
                                        <p:attrNameLst>
                                          <p:attrName>style.visibility</p:attrName>
                                        </p:attrNameLst>
                                      </p:cBhvr>
                                      <p:to>
                                        <p:strVal val="visible"/>
                                      </p:to>
                                    </p:set>
                                    <p:anim calcmode="lin" valueType="num">
                                      <p:cBhvr additive="base">
                                        <p:cTn id="101" dur="500" fill="hold"/>
                                        <p:tgtEl>
                                          <p:spTgt spid="148"/>
                                        </p:tgtEl>
                                        <p:attrNameLst>
                                          <p:attrName>ppt_x</p:attrName>
                                        </p:attrNameLst>
                                      </p:cBhvr>
                                      <p:tavLst>
                                        <p:tav tm="0">
                                          <p:val>
                                            <p:strVal val="#ppt_x"/>
                                          </p:val>
                                        </p:tav>
                                        <p:tav tm="100000">
                                          <p:val>
                                            <p:strVal val="#ppt_x"/>
                                          </p:val>
                                        </p:tav>
                                      </p:tavLst>
                                    </p:anim>
                                    <p:anim calcmode="lin" valueType="num">
                                      <p:cBhvr additive="base">
                                        <p:cTn id="102" dur="500" fill="hold"/>
                                        <p:tgtEl>
                                          <p:spTgt spid="148"/>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49"/>
                                        </p:tgtEl>
                                        <p:attrNameLst>
                                          <p:attrName>style.visibility</p:attrName>
                                        </p:attrNameLst>
                                      </p:cBhvr>
                                      <p:to>
                                        <p:strVal val="visible"/>
                                      </p:to>
                                    </p:set>
                                    <p:anim calcmode="lin" valueType="num">
                                      <p:cBhvr additive="base">
                                        <p:cTn id="105" dur="500" fill="hold"/>
                                        <p:tgtEl>
                                          <p:spTgt spid="149"/>
                                        </p:tgtEl>
                                        <p:attrNameLst>
                                          <p:attrName>ppt_x</p:attrName>
                                        </p:attrNameLst>
                                      </p:cBhvr>
                                      <p:tavLst>
                                        <p:tav tm="0">
                                          <p:val>
                                            <p:strVal val="#ppt_x"/>
                                          </p:val>
                                        </p:tav>
                                        <p:tav tm="100000">
                                          <p:val>
                                            <p:strVal val="#ppt_x"/>
                                          </p:val>
                                        </p:tav>
                                      </p:tavLst>
                                    </p:anim>
                                    <p:anim calcmode="lin" valueType="num">
                                      <p:cBhvr additive="base">
                                        <p:cTn id="106" dur="500" fill="hold"/>
                                        <p:tgtEl>
                                          <p:spTgt spid="149"/>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50"/>
                                        </p:tgtEl>
                                        <p:attrNameLst>
                                          <p:attrName>style.visibility</p:attrName>
                                        </p:attrNameLst>
                                      </p:cBhvr>
                                      <p:to>
                                        <p:strVal val="visible"/>
                                      </p:to>
                                    </p:set>
                                    <p:anim calcmode="lin" valueType="num">
                                      <p:cBhvr additive="base">
                                        <p:cTn id="109" dur="500" fill="hold"/>
                                        <p:tgtEl>
                                          <p:spTgt spid="150"/>
                                        </p:tgtEl>
                                        <p:attrNameLst>
                                          <p:attrName>ppt_x</p:attrName>
                                        </p:attrNameLst>
                                      </p:cBhvr>
                                      <p:tavLst>
                                        <p:tav tm="0">
                                          <p:val>
                                            <p:strVal val="#ppt_x"/>
                                          </p:val>
                                        </p:tav>
                                        <p:tav tm="100000">
                                          <p:val>
                                            <p:strVal val="#ppt_x"/>
                                          </p:val>
                                        </p:tav>
                                      </p:tavLst>
                                    </p:anim>
                                    <p:anim calcmode="lin" valueType="num">
                                      <p:cBhvr additive="base">
                                        <p:cTn id="110" dur="500" fill="hold"/>
                                        <p:tgtEl>
                                          <p:spTgt spid="150"/>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54"/>
                                        </p:tgtEl>
                                        <p:attrNameLst>
                                          <p:attrName>style.visibility</p:attrName>
                                        </p:attrNameLst>
                                      </p:cBhvr>
                                      <p:to>
                                        <p:strVal val="visible"/>
                                      </p:to>
                                    </p:set>
                                    <p:anim calcmode="lin" valueType="num">
                                      <p:cBhvr additive="base">
                                        <p:cTn id="113" dur="500" fill="hold"/>
                                        <p:tgtEl>
                                          <p:spTgt spid="154"/>
                                        </p:tgtEl>
                                        <p:attrNameLst>
                                          <p:attrName>ppt_x</p:attrName>
                                        </p:attrNameLst>
                                      </p:cBhvr>
                                      <p:tavLst>
                                        <p:tav tm="0">
                                          <p:val>
                                            <p:strVal val="#ppt_x"/>
                                          </p:val>
                                        </p:tav>
                                        <p:tav tm="100000">
                                          <p:val>
                                            <p:strVal val="#ppt_x"/>
                                          </p:val>
                                        </p:tav>
                                      </p:tavLst>
                                    </p:anim>
                                    <p:anim calcmode="lin" valueType="num">
                                      <p:cBhvr additive="base">
                                        <p:cTn id="114" dur="500" fill="hold"/>
                                        <p:tgtEl>
                                          <p:spTgt spid="154"/>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162"/>
                                        </p:tgtEl>
                                        <p:attrNameLst>
                                          <p:attrName>style.visibility</p:attrName>
                                        </p:attrNameLst>
                                      </p:cBhvr>
                                      <p:to>
                                        <p:strVal val="visible"/>
                                      </p:to>
                                    </p:set>
                                    <p:anim calcmode="lin" valueType="num">
                                      <p:cBhvr additive="base">
                                        <p:cTn id="117" dur="500" fill="hold"/>
                                        <p:tgtEl>
                                          <p:spTgt spid="162"/>
                                        </p:tgtEl>
                                        <p:attrNameLst>
                                          <p:attrName>ppt_x</p:attrName>
                                        </p:attrNameLst>
                                      </p:cBhvr>
                                      <p:tavLst>
                                        <p:tav tm="0">
                                          <p:val>
                                            <p:strVal val="#ppt_x"/>
                                          </p:val>
                                        </p:tav>
                                        <p:tav tm="100000">
                                          <p:val>
                                            <p:strVal val="#ppt_x"/>
                                          </p:val>
                                        </p:tav>
                                      </p:tavLst>
                                    </p:anim>
                                    <p:anim calcmode="lin" valueType="num">
                                      <p:cBhvr additive="base">
                                        <p:cTn id="118"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289"/>
                                        </p:tgtEl>
                                        <p:attrNameLst>
                                          <p:attrName>style.visibility</p:attrName>
                                        </p:attrNameLst>
                                      </p:cBhvr>
                                      <p:to>
                                        <p:strVal val="visible"/>
                                      </p:to>
                                    </p:set>
                                    <p:anim calcmode="lin" valueType="num">
                                      <p:cBhvr additive="base">
                                        <p:cTn id="123" dur="500" fill="hold"/>
                                        <p:tgtEl>
                                          <p:spTgt spid="289"/>
                                        </p:tgtEl>
                                        <p:attrNameLst>
                                          <p:attrName>ppt_x</p:attrName>
                                        </p:attrNameLst>
                                      </p:cBhvr>
                                      <p:tavLst>
                                        <p:tav tm="0">
                                          <p:val>
                                            <p:strVal val="#ppt_x"/>
                                          </p:val>
                                        </p:tav>
                                        <p:tav tm="100000">
                                          <p:val>
                                            <p:strVal val="#ppt_x"/>
                                          </p:val>
                                        </p:tav>
                                      </p:tavLst>
                                    </p:anim>
                                    <p:anim calcmode="lin" valueType="num">
                                      <p:cBhvr additive="base">
                                        <p:cTn id="124"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292"/>
                                        </p:tgtEl>
                                        <p:attrNameLst>
                                          <p:attrName>style.visibility</p:attrName>
                                        </p:attrNameLst>
                                      </p:cBhvr>
                                      <p:to>
                                        <p:strVal val="visible"/>
                                      </p:to>
                                    </p:set>
                                    <p:anim calcmode="lin" valueType="num">
                                      <p:cBhvr additive="base">
                                        <p:cTn id="129" dur="500" fill="hold"/>
                                        <p:tgtEl>
                                          <p:spTgt spid="292"/>
                                        </p:tgtEl>
                                        <p:attrNameLst>
                                          <p:attrName>ppt_x</p:attrName>
                                        </p:attrNameLst>
                                      </p:cBhvr>
                                      <p:tavLst>
                                        <p:tav tm="0">
                                          <p:val>
                                            <p:strVal val="#ppt_x"/>
                                          </p:val>
                                        </p:tav>
                                        <p:tav tm="100000">
                                          <p:val>
                                            <p:strVal val="#ppt_x"/>
                                          </p:val>
                                        </p:tav>
                                      </p:tavLst>
                                    </p:anim>
                                    <p:anim calcmode="lin" valueType="num">
                                      <p:cBhvr additive="base">
                                        <p:cTn id="130" dur="500" fill="hold"/>
                                        <p:tgtEl>
                                          <p:spTgt spid="292"/>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294"/>
                                        </p:tgtEl>
                                        <p:attrNameLst>
                                          <p:attrName>style.visibility</p:attrName>
                                        </p:attrNameLst>
                                      </p:cBhvr>
                                      <p:to>
                                        <p:strVal val="visible"/>
                                      </p:to>
                                    </p:set>
                                    <p:anim calcmode="lin" valueType="num">
                                      <p:cBhvr additive="base">
                                        <p:cTn id="135" dur="500" fill="hold"/>
                                        <p:tgtEl>
                                          <p:spTgt spid="294"/>
                                        </p:tgtEl>
                                        <p:attrNameLst>
                                          <p:attrName>ppt_x</p:attrName>
                                        </p:attrNameLst>
                                      </p:cBhvr>
                                      <p:tavLst>
                                        <p:tav tm="0">
                                          <p:val>
                                            <p:strVal val="#ppt_x"/>
                                          </p:val>
                                        </p:tav>
                                        <p:tav tm="100000">
                                          <p:val>
                                            <p:strVal val="#ppt_x"/>
                                          </p:val>
                                        </p:tav>
                                      </p:tavLst>
                                    </p:anim>
                                    <p:anim calcmode="lin" valueType="num">
                                      <p:cBhvr additive="base">
                                        <p:cTn id="136" dur="500" fill="hold"/>
                                        <p:tgtEl>
                                          <p:spTgt spid="294"/>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295"/>
                                        </p:tgtEl>
                                        <p:attrNameLst>
                                          <p:attrName>style.visibility</p:attrName>
                                        </p:attrNameLst>
                                      </p:cBhvr>
                                      <p:to>
                                        <p:strVal val="visible"/>
                                      </p:to>
                                    </p:set>
                                    <p:anim calcmode="lin" valueType="num">
                                      <p:cBhvr additive="base">
                                        <p:cTn id="141" dur="500" fill="hold"/>
                                        <p:tgtEl>
                                          <p:spTgt spid="295"/>
                                        </p:tgtEl>
                                        <p:attrNameLst>
                                          <p:attrName>ppt_x</p:attrName>
                                        </p:attrNameLst>
                                      </p:cBhvr>
                                      <p:tavLst>
                                        <p:tav tm="0">
                                          <p:val>
                                            <p:strVal val="#ppt_x"/>
                                          </p:val>
                                        </p:tav>
                                        <p:tav tm="100000">
                                          <p:val>
                                            <p:strVal val="#ppt_x"/>
                                          </p:val>
                                        </p:tav>
                                      </p:tavLst>
                                    </p:anim>
                                    <p:anim calcmode="lin" valueType="num">
                                      <p:cBhvr additive="base">
                                        <p:cTn id="142" dur="500" fill="hold"/>
                                        <p:tgtEl>
                                          <p:spTgt spid="295"/>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298"/>
                                        </p:tgtEl>
                                        <p:attrNameLst>
                                          <p:attrName>style.visibility</p:attrName>
                                        </p:attrNameLst>
                                      </p:cBhvr>
                                      <p:to>
                                        <p:strVal val="visible"/>
                                      </p:to>
                                    </p:set>
                                    <p:anim calcmode="lin" valueType="num">
                                      <p:cBhvr additive="base">
                                        <p:cTn id="147" dur="500" fill="hold"/>
                                        <p:tgtEl>
                                          <p:spTgt spid="298"/>
                                        </p:tgtEl>
                                        <p:attrNameLst>
                                          <p:attrName>ppt_x</p:attrName>
                                        </p:attrNameLst>
                                      </p:cBhvr>
                                      <p:tavLst>
                                        <p:tav tm="0">
                                          <p:val>
                                            <p:strVal val="#ppt_x"/>
                                          </p:val>
                                        </p:tav>
                                        <p:tav tm="100000">
                                          <p:val>
                                            <p:strVal val="#ppt_x"/>
                                          </p:val>
                                        </p:tav>
                                      </p:tavLst>
                                    </p:anim>
                                    <p:anim calcmode="lin" valueType="num">
                                      <p:cBhvr additive="base">
                                        <p:cTn id="148" dur="500" fill="hold"/>
                                        <p:tgtEl>
                                          <p:spTgt spid="298"/>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328"/>
                                        </p:tgtEl>
                                        <p:attrNameLst>
                                          <p:attrName>style.visibility</p:attrName>
                                        </p:attrNameLst>
                                      </p:cBhvr>
                                      <p:to>
                                        <p:strVal val="visible"/>
                                      </p:to>
                                    </p:set>
                                    <p:anim calcmode="lin" valueType="num">
                                      <p:cBhvr additive="base">
                                        <p:cTn id="153" dur="500" fill="hold"/>
                                        <p:tgtEl>
                                          <p:spTgt spid="328"/>
                                        </p:tgtEl>
                                        <p:attrNameLst>
                                          <p:attrName>ppt_x</p:attrName>
                                        </p:attrNameLst>
                                      </p:cBhvr>
                                      <p:tavLst>
                                        <p:tav tm="0">
                                          <p:val>
                                            <p:strVal val="#ppt_x"/>
                                          </p:val>
                                        </p:tav>
                                        <p:tav tm="100000">
                                          <p:val>
                                            <p:strVal val="#ppt_x"/>
                                          </p:val>
                                        </p:tav>
                                      </p:tavLst>
                                    </p:anim>
                                    <p:anim calcmode="lin" valueType="num">
                                      <p:cBhvr additive="base">
                                        <p:cTn id="154" dur="500" fill="hold"/>
                                        <p:tgtEl>
                                          <p:spTgt spid="328"/>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16" presetClass="entr" presetSubtype="21" fill="hold" nodeType="clickEffect">
                                  <p:stCondLst>
                                    <p:cond delay="0"/>
                                  </p:stCondLst>
                                  <p:childTnLst>
                                    <p:set>
                                      <p:cBhvr>
                                        <p:cTn id="158" dur="1" fill="hold">
                                          <p:stCondLst>
                                            <p:cond delay="0"/>
                                          </p:stCondLst>
                                        </p:cTn>
                                        <p:tgtEl>
                                          <p:spTgt spid="340"/>
                                        </p:tgtEl>
                                        <p:attrNameLst>
                                          <p:attrName>style.visibility</p:attrName>
                                        </p:attrNameLst>
                                      </p:cBhvr>
                                      <p:to>
                                        <p:strVal val="visible"/>
                                      </p:to>
                                    </p:set>
                                    <p:animEffect transition="in" filter="barn(inVertical)">
                                      <p:cBhvr>
                                        <p:cTn id="159" dur="500"/>
                                        <p:tgtEl>
                                          <p:spTgt spid="340"/>
                                        </p:tgtEl>
                                      </p:cBhvr>
                                    </p:animEffect>
                                  </p:childTnLst>
                                </p:cTn>
                              </p:par>
                            </p:childTnLst>
                          </p:cTn>
                        </p:par>
                      </p:childTnLst>
                    </p:cTn>
                  </p:par>
                  <p:par>
                    <p:cTn id="160" fill="hold">
                      <p:stCondLst>
                        <p:cond delay="indefinite"/>
                      </p:stCondLst>
                      <p:childTnLst>
                        <p:par>
                          <p:cTn id="161" fill="hold">
                            <p:stCondLst>
                              <p:cond delay="0"/>
                            </p:stCondLst>
                            <p:childTnLst>
                              <p:par>
                                <p:cTn id="162" presetID="16" presetClass="entr" presetSubtype="21" fill="hold" nodeType="clickEffect">
                                  <p:stCondLst>
                                    <p:cond delay="0"/>
                                  </p:stCondLst>
                                  <p:childTnLst>
                                    <p:set>
                                      <p:cBhvr>
                                        <p:cTn id="163" dur="1" fill="hold">
                                          <p:stCondLst>
                                            <p:cond delay="0"/>
                                          </p:stCondLst>
                                        </p:cTn>
                                        <p:tgtEl>
                                          <p:spTgt spid="431"/>
                                        </p:tgtEl>
                                        <p:attrNameLst>
                                          <p:attrName>style.visibility</p:attrName>
                                        </p:attrNameLst>
                                      </p:cBhvr>
                                      <p:to>
                                        <p:strVal val="visible"/>
                                      </p:to>
                                    </p:set>
                                    <p:animEffect transition="in" filter="barn(inVertical)">
                                      <p:cBhvr>
                                        <p:cTn id="164" dur="500"/>
                                        <p:tgtEl>
                                          <p:spTgt spid="431"/>
                                        </p:tgtEl>
                                      </p:cBhvr>
                                    </p:animEffect>
                                  </p:childTnLst>
                                </p:cTn>
                              </p:par>
                            </p:childTnLst>
                          </p:cTn>
                        </p:par>
                      </p:childTnLst>
                    </p:cTn>
                  </p:par>
                  <p:par>
                    <p:cTn id="165" fill="hold">
                      <p:stCondLst>
                        <p:cond delay="indefinite"/>
                      </p:stCondLst>
                      <p:childTnLst>
                        <p:par>
                          <p:cTn id="166" fill="hold">
                            <p:stCondLst>
                              <p:cond delay="0"/>
                            </p:stCondLst>
                            <p:childTnLst>
                              <p:par>
                                <p:cTn id="167" presetID="16" presetClass="entr" presetSubtype="21" fill="hold" nodeType="clickEffect">
                                  <p:stCondLst>
                                    <p:cond delay="0"/>
                                  </p:stCondLst>
                                  <p:childTnLst>
                                    <p:set>
                                      <p:cBhvr>
                                        <p:cTn id="168" dur="1" fill="hold">
                                          <p:stCondLst>
                                            <p:cond delay="0"/>
                                          </p:stCondLst>
                                        </p:cTn>
                                        <p:tgtEl>
                                          <p:spTgt spid="394"/>
                                        </p:tgtEl>
                                        <p:attrNameLst>
                                          <p:attrName>style.visibility</p:attrName>
                                        </p:attrNameLst>
                                      </p:cBhvr>
                                      <p:to>
                                        <p:strVal val="visible"/>
                                      </p:to>
                                    </p:set>
                                    <p:animEffect transition="in" filter="barn(inVertical)">
                                      <p:cBhvr>
                                        <p:cTn id="169" dur="500"/>
                                        <p:tgtEl>
                                          <p:spTgt spid="394"/>
                                        </p:tgtEl>
                                      </p:cBhvr>
                                    </p:animEffect>
                                  </p:childTnLst>
                                </p:cTn>
                              </p:par>
                            </p:childTnLst>
                          </p:cTn>
                        </p:par>
                      </p:childTnLst>
                    </p:cTn>
                  </p:par>
                  <p:par>
                    <p:cTn id="170" fill="hold">
                      <p:stCondLst>
                        <p:cond delay="indefinite"/>
                      </p:stCondLst>
                      <p:childTnLst>
                        <p:par>
                          <p:cTn id="171" fill="hold">
                            <p:stCondLst>
                              <p:cond delay="0"/>
                            </p:stCondLst>
                            <p:childTnLst>
                              <p:par>
                                <p:cTn id="172" presetID="16" presetClass="entr" presetSubtype="21" fill="hold" nodeType="clickEffect">
                                  <p:stCondLst>
                                    <p:cond delay="0"/>
                                  </p:stCondLst>
                                  <p:childTnLst>
                                    <p:set>
                                      <p:cBhvr>
                                        <p:cTn id="173" dur="1" fill="hold">
                                          <p:stCondLst>
                                            <p:cond delay="0"/>
                                          </p:stCondLst>
                                        </p:cTn>
                                        <p:tgtEl>
                                          <p:spTgt spid="427"/>
                                        </p:tgtEl>
                                        <p:attrNameLst>
                                          <p:attrName>style.visibility</p:attrName>
                                        </p:attrNameLst>
                                      </p:cBhvr>
                                      <p:to>
                                        <p:strVal val="visible"/>
                                      </p:to>
                                    </p:set>
                                    <p:animEffect transition="in" filter="barn(inVertical)">
                                      <p:cBhvr>
                                        <p:cTn id="174" dur="500"/>
                                        <p:tgtEl>
                                          <p:spTgt spid="427"/>
                                        </p:tgtEl>
                                      </p:cBhvr>
                                    </p:animEffect>
                                  </p:childTnLst>
                                </p:cTn>
                              </p:par>
                            </p:childTnLst>
                          </p:cTn>
                        </p:par>
                      </p:childTnLst>
                    </p:cTn>
                  </p:par>
                  <p:par>
                    <p:cTn id="175" fill="hold">
                      <p:stCondLst>
                        <p:cond delay="indefinite"/>
                      </p:stCondLst>
                      <p:childTnLst>
                        <p:par>
                          <p:cTn id="176" fill="hold">
                            <p:stCondLst>
                              <p:cond delay="0"/>
                            </p:stCondLst>
                            <p:childTnLst>
                              <p:par>
                                <p:cTn id="177" presetID="16" presetClass="entr" presetSubtype="21" fill="hold" nodeType="clickEffect">
                                  <p:stCondLst>
                                    <p:cond delay="0"/>
                                  </p:stCondLst>
                                  <p:childTnLst>
                                    <p:set>
                                      <p:cBhvr>
                                        <p:cTn id="178" dur="1" fill="hold">
                                          <p:stCondLst>
                                            <p:cond delay="0"/>
                                          </p:stCondLst>
                                        </p:cTn>
                                        <p:tgtEl>
                                          <p:spTgt spid="392"/>
                                        </p:tgtEl>
                                        <p:attrNameLst>
                                          <p:attrName>style.visibility</p:attrName>
                                        </p:attrNameLst>
                                      </p:cBhvr>
                                      <p:to>
                                        <p:strVal val="visible"/>
                                      </p:to>
                                    </p:set>
                                    <p:animEffect transition="in" filter="barn(inVertical)">
                                      <p:cBhvr>
                                        <p:cTn id="179" dur="500"/>
                                        <p:tgtEl>
                                          <p:spTgt spid="392"/>
                                        </p:tgtEl>
                                      </p:cBhvr>
                                    </p:animEffect>
                                  </p:childTnLst>
                                </p:cTn>
                              </p:par>
                            </p:childTnLst>
                          </p:cTn>
                        </p:par>
                      </p:childTnLst>
                    </p:cTn>
                  </p:par>
                  <p:par>
                    <p:cTn id="180" fill="hold">
                      <p:stCondLst>
                        <p:cond delay="indefinite"/>
                      </p:stCondLst>
                      <p:childTnLst>
                        <p:par>
                          <p:cTn id="181" fill="hold">
                            <p:stCondLst>
                              <p:cond delay="0"/>
                            </p:stCondLst>
                            <p:childTnLst>
                              <p:par>
                                <p:cTn id="182" presetID="16" presetClass="entr" presetSubtype="21" fill="hold" nodeType="clickEffect">
                                  <p:stCondLst>
                                    <p:cond delay="0"/>
                                  </p:stCondLst>
                                  <p:childTnLst>
                                    <p:set>
                                      <p:cBhvr>
                                        <p:cTn id="183" dur="1" fill="hold">
                                          <p:stCondLst>
                                            <p:cond delay="0"/>
                                          </p:stCondLst>
                                        </p:cTn>
                                        <p:tgtEl>
                                          <p:spTgt spid="411"/>
                                        </p:tgtEl>
                                        <p:attrNameLst>
                                          <p:attrName>style.visibility</p:attrName>
                                        </p:attrNameLst>
                                      </p:cBhvr>
                                      <p:to>
                                        <p:strVal val="visible"/>
                                      </p:to>
                                    </p:set>
                                    <p:animEffect transition="in" filter="barn(inVertical)">
                                      <p:cBhvr>
                                        <p:cTn id="184" dur="500"/>
                                        <p:tgtEl>
                                          <p:spTgt spid="411"/>
                                        </p:tgtEl>
                                      </p:cBhvr>
                                    </p:animEffect>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nodeType="clickEffect">
                                  <p:stCondLst>
                                    <p:cond delay="0"/>
                                  </p:stCondLst>
                                  <p:childTnLst>
                                    <p:set>
                                      <p:cBhvr>
                                        <p:cTn id="188" dur="1" fill="hold">
                                          <p:stCondLst>
                                            <p:cond delay="0"/>
                                          </p:stCondLst>
                                        </p:cTn>
                                        <p:tgtEl>
                                          <p:spTgt spid="421"/>
                                        </p:tgtEl>
                                        <p:attrNameLst>
                                          <p:attrName>style.visibility</p:attrName>
                                        </p:attrNameLst>
                                      </p:cBhvr>
                                      <p:to>
                                        <p:strVal val="visible"/>
                                      </p:to>
                                    </p:set>
                                    <p:anim calcmode="lin" valueType="num">
                                      <p:cBhvr additive="base">
                                        <p:cTn id="189" dur="500" fill="hold"/>
                                        <p:tgtEl>
                                          <p:spTgt spid="421"/>
                                        </p:tgtEl>
                                        <p:attrNameLst>
                                          <p:attrName>ppt_x</p:attrName>
                                        </p:attrNameLst>
                                      </p:cBhvr>
                                      <p:tavLst>
                                        <p:tav tm="0">
                                          <p:val>
                                            <p:strVal val="#ppt_x"/>
                                          </p:val>
                                        </p:tav>
                                        <p:tav tm="100000">
                                          <p:val>
                                            <p:strVal val="#ppt_x"/>
                                          </p:val>
                                        </p:tav>
                                      </p:tavLst>
                                    </p:anim>
                                    <p:anim calcmode="lin" valueType="num">
                                      <p:cBhvr additive="base">
                                        <p:cTn id="190" dur="500" fill="hold"/>
                                        <p:tgtEl>
                                          <p:spTgt spid="421"/>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16" presetClass="entr" presetSubtype="21" fill="hold" nodeType="clickEffect">
                                  <p:stCondLst>
                                    <p:cond delay="0"/>
                                  </p:stCondLst>
                                  <p:childTnLst>
                                    <p:set>
                                      <p:cBhvr>
                                        <p:cTn id="194" dur="1" fill="hold">
                                          <p:stCondLst>
                                            <p:cond delay="0"/>
                                          </p:stCondLst>
                                        </p:cTn>
                                        <p:tgtEl>
                                          <p:spTgt spid="419"/>
                                        </p:tgtEl>
                                        <p:attrNameLst>
                                          <p:attrName>style.visibility</p:attrName>
                                        </p:attrNameLst>
                                      </p:cBhvr>
                                      <p:to>
                                        <p:strVal val="visible"/>
                                      </p:to>
                                    </p:set>
                                    <p:animEffect transition="in" filter="barn(inVertical)">
                                      <p:cBhvr>
                                        <p:cTn id="195" dur="500"/>
                                        <p:tgtEl>
                                          <p:spTgt spid="419"/>
                                        </p:tgtEl>
                                      </p:cBhvr>
                                    </p:animEffect>
                                  </p:childTnLst>
                                </p:cTn>
                              </p:par>
                            </p:childTnLst>
                          </p:cTn>
                        </p:par>
                      </p:childTnLst>
                    </p:cTn>
                  </p:par>
                  <p:par>
                    <p:cTn id="196" fill="hold">
                      <p:stCondLst>
                        <p:cond delay="indefinite"/>
                      </p:stCondLst>
                      <p:childTnLst>
                        <p:par>
                          <p:cTn id="197" fill="hold">
                            <p:stCondLst>
                              <p:cond delay="0"/>
                            </p:stCondLst>
                            <p:childTnLst>
                              <p:par>
                                <p:cTn id="198" presetID="16" presetClass="entr" presetSubtype="21" fill="hold" nodeType="clickEffect">
                                  <p:stCondLst>
                                    <p:cond delay="0"/>
                                  </p:stCondLst>
                                  <p:childTnLst>
                                    <p:set>
                                      <p:cBhvr>
                                        <p:cTn id="199" dur="1" fill="hold">
                                          <p:stCondLst>
                                            <p:cond delay="0"/>
                                          </p:stCondLst>
                                        </p:cTn>
                                        <p:tgtEl>
                                          <p:spTgt spid="335"/>
                                        </p:tgtEl>
                                        <p:attrNameLst>
                                          <p:attrName>style.visibility</p:attrName>
                                        </p:attrNameLst>
                                      </p:cBhvr>
                                      <p:to>
                                        <p:strVal val="visible"/>
                                      </p:to>
                                    </p:set>
                                    <p:animEffect transition="in" filter="barn(inVertical)">
                                      <p:cBhvr>
                                        <p:cTn id="200" dur="500"/>
                                        <p:tgtEl>
                                          <p:spTgt spid="335"/>
                                        </p:tgtEl>
                                      </p:cBhvr>
                                    </p:animEffect>
                                  </p:childTnLst>
                                </p:cTn>
                              </p:par>
                            </p:childTnLst>
                          </p:cTn>
                        </p:par>
                      </p:childTnLst>
                    </p:cTn>
                  </p:par>
                  <p:par>
                    <p:cTn id="201" fill="hold">
                      <p:stCondLst>
                        <p:cond delay="indefinite"/>
                      </p:stCondLst>
                      <p:childTnLst>
                        <p:par>
                          <p:cTn id="202" fill="hold">
                            <p:stCondLst>
                              <p:cond delay="0"/>
                            </p:stCondLst>
                            <p:childTnLst>
                              <p:par>
                                <p:cTn id="203" presetID="16" presetClass="entr" presetSubtype="21" fill="hold" nodeType="clickEffect">
                                  <p:stCondLst>
                                    <p:cond delay="0"/>
                                  </p:stCondLst>
                                  <p:childTnLst>
                                    <p:set>
                                      <p:cBhvr>
                                        <p:cTn id="204" dur="1" fill="hold">
                                          <p:stCondLst>
                                            <p:cond delay="0"/>
                                          </p:stCondLst>
                                        </p:cTn>
                                        <p:tgtEl>
                                          <p:spTgt spid="425"/>
                                        </p:tgtEl>
                                        <p:attrNameLst>
                                          <p:attrName>style.visibility</p:attrName>
                                        </p:attrNameLst>
                                      </p:cBhvr>
                                      <p:to>
                                        <p:strVal val="visible"/>
                                      </p:to>
                                    </p:set>
                                    <p:animEffect transition="in" filter="barn(inVertical)">
                                      <p:cBhvr>
                                        <p:cTn id="205" dur="500"/>
                                        <p:tgtEl>
                                          <p:spTgt spid="425"/>
                                        </p:tgtEl>
                                      </p:cBhvr>
                                    </p:animEffect>
                                  </p:childTnLst>
                                </p:cTn>
                              </p:par>
                            </p:childTnLst>
                          </p:cTn>
                        </p:par>
                      </p:childTnLst>
                    </p:cTn>
                  </p:par>
                  <p:par>
                    <p:cTn id="206" fill="hold">
                      <p:stCondLst>
                        <p:cond delay="indefinite"/>
                      </p:stCondLst>
                      <p:childTnLst>
                        <p:par>
                          <p:cTn id="207" fill="hold">
                            <p:stCondLst>
                              <p:cond delay="0"/>
                            </p:stCondLst>
                            <p:childTnLst>
                              <p:par>
                                <p:cTn id="208" presetID="16" presetClass="entr" presetSubtype="21" fill="hold" grpId="0" nodeType="clickEffect">
                                  <p:stCondLst>
                                    <p:cond delay="0"/>
                                  </p:stCondLst>
                                  <p:childTnLst>
                                    <p:set>
                                      <p:cBhvr>
                                        <p:cTn id="209" dur="1" fill="hold">
                                          <p:stCondLst>
                                            <p:cond delay="0"/>
                                          </p:stCondLst>
                                        </p:cTn>
                                        <p:tgtEl>
                                          <p:spTgt spid="433"/>
                                        </p:tgtEl>
                                        <p:attrNameLst>
                                          <p:attrName>style.visibility</p:attrName>
                                        </p:attrNameLst>
                                      </p:cBhvr>
                                      <p:to>
                                        <p:strVal val="visible"/>
                                      </p:to>
                                    </p:set>
                                    <p:animEffect transition="in" filter="barn(inVertical)">
                                      <p:cBhvr>
                                        <p:cTn id="210"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30" grpId="0" animBg="1"/>
      <p:bldP spid="32" grpId="0"/>
      <p:bldP spid="34" grpId="0"/>
      <p:bldP spid="104" grpId="0" animBg="1"/>
      <p:bldP spid="295" grpId="0"/>
      <p:bldP spid="328" grpId="0"/>
      <p:bldP spid="4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2628141" cy="461665"/>
          </a:xfrm>
          <a:prstGeom prst="rect">
            <a:avLst/>
          </a:prstGeom>
          <a:noFill/>
        </p:spPr>
        <p:txBody>
          <a:bodyPr wrap="square" rtlCol="0">
            <a:spAutoFit/>
          </a:bodyPr>
          <a:lstStyle/>
          <a:p>
            <a:r>
              <a:rPr lang="en-US" altLang="zh-CN" sz="2400" b="1" dirty="0">
                <a:solidFill>
                  <a:srgbClr val="4B7FB1"/>
                </a:solidFill>
              </a:rPr>
              <a:t>3.3 </a:t>
            </a:r>
            <a:r>
              <a:rPr lang="zh-CN" altLang="en-US" sz="2400" b="1" dirty="0">
                <a:solidFill>
                  <a:srgbClr val="4B7FB1"/>
                </a:solidFill>
              </a:rPr>
              <a:t>反向传播</a:t>
            </a:r>
            <a:r>
              <a:rPr lang="en-US" altLang="zh-CN" sz="2400" b="1" dirty="0">
                <a:solidFill>
                  <a:srgbClr val="4B7FB1"/>
                </a:solidFill>
              </a:rPr>
              <a:t>BP</a:t>
            </a:r>
            <a:endParaRPr lang="zh-CN" altLang="en-US" sz="2400" b="1" dirty="0">
              <a:solidFill>
                <a:srgbClr val="4B7FB1"/>
              </a:solidFill>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23C063FA-4B57-F450-326C-450F24F3275E}"/>
                  </a:ext>
                </a:extLst>
              </p:cNvPr>
              <p:cNvSpPr txBox="1"/>
              <p:nvPr/>
            </p:nvSpPr>
            <p:spPr>
              <a:xfrm>
                <a:off x="762001" y="2427922"/>
                <a:ext cx="9715500" cy="5470921"/>
              </a:xfrm>
              <a:prstGeom prst="rect">
                <a:avLst/>
              </a:prstGeom>
              <a:noFill/>
            </p:spPr>
            <p:txBody>
              <a:bodyPr wrap="square" rtlCol="0">
                <a:spAutoFit/>
              </a:bodyPr>
              <a:lstStyle/>
              <a:p>
                <a:r>
                  <a:rPr lang="zh-CN" altLang="en-US" sz="2400" b="1" dirty="0"/>
                  <a:t>算法伪代码：</a:t>
                </a:r>
                <a:endParaRPr lang="en-US" altLang="zh-CN" sz="2400" b="1" dirty="0"/>
              </a:p>
              <a:p>
                <a:r>
                  <a:rPr lang="en-US" altLang="zh-CN" sz="2400" b="1" dirty="0"/>
                  <a:t># </a:t>
                </a:r>
                <a:r>
                  <a:rPr lang="zh-CN" altLang="en-US" sz="2400" b="1" dirty="0"/>
                  <a:t>遍历每一个样本计算偏导值</a:t>
                </a:r>
                <a:endParaRPr lang="en-US" altLang="zh-CN" sz="2400" b="1" dirty="0"/>
              </a:p>
              <a:p>
                <a:r>
                  <a:rPr lang="en-US" altLang="zh-CN" sz="2400" b="1" dirty="0"/>
                  <a:t>For </a:t>
                </a:r>
                <a:r>
                  <a:rPr lang="en-US" altLang="zh-CN" sz="2400" b="1" dirty="0" err="1"/>
                  <a:t>i</a:t>
                </a:r>
                <a:r>
                  <a:rPr lang="en-US" altLang="zh-CN" sz="2400" b="1" dirty="0"/>
                  <a:t>=1 to m:</a:t>
                </a:r>
              </a:p>
              <a:p>
                <a:r>
                  <a:rPr lang="en-US" altLang="zh-CN" sz="2400" b="1" dirty="0"/>
                  <a:t>      set </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𝒂</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𝟎</m:t>
                        </m:r>
                        <m:r>
                          <a:rPr lang="en-US" altLang="zh-CN" sz="2400" b="1" i="1" smtClean="0">
                            <a:solidFill>
                              <a:srgbClr val="FF0000"/>
                            </a:solidFill>
                            <a:latin typeface="Cambria Math" panose="02040503050406030204" pitchFamily="18" charset="0"/>
                          </a:rPr>
                          <m:t>)</m:t>
                        </m:r>
                      </m:sup>
                    </m:sSup>
                    <m:r>
                      <a:rPr lang="en-US" altLang="zh-CN" sz="2400" b="1" i="1" smtClean="0">
                        <a:solidFill>
                          <a:srgbClr val="FF0000"/>
                        </a:solidFill>
                        <a:latin typeface="Cambria Math" panose="02040503050406030204" pitchFamily="18" charset="0"/>
                      </a:rPr>
                      <m:t>= </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𝒙</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sup>
                    </m:sSup>
                  </m:oMath>
                </a14:m>
                <a:endParaRPr lang="en-US" altLang="zh-CN" sz="2400" b="1" dirty="0"/>
              </a:p>
              <a:p>
                <a:r>
                  <a:rPr lang="en-US" altLang="zh-CN" sz="2400" b="1" dirty="0"/>
                  <a:t>      perform </a:t>
                </a:r>
                <a:r>
                  <a:rPr lang="en-US" altLang="zh-CN" sz="2400" b="1" dirty="0">
                    <a:solidFill>
                      <a:schemeClr val="accent2"/>
                    </a:solidFill>
                  </a:rPr>
                  <a:t>forward propagation </a:t>
                </a:r>
                <a:r>
                  <a:rPr lang="en-US" altLang="zh-CN" sz="2400" b="1" dirty="0"/>
                  <a:t>to </a:t>
                </a:r>
                <a:r>
                  <a:rPr lang="en-US" altLang="zh-CN" sz="2400" b="1" dirty="0">
                    <a:solidFill>
                      <a:srgbClr val="FF0000"/>
                    </a:solidFill>
                  </a:rPr>
                  <a:t>compute </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𝒂</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𝒍</m:t>
                        </m:r>
                        <m:r>
                          <a:rPr lang="en-US" altLang="zh-CN" sz="2400" b="1" i="1" smtClean="0">
                            <a:solidFill>
                              <a:srgbClr val="FF0000"/>
                            </a:solidFill>
                            <a:latin typeface="Cambria Math" panose="02040503050406030204" pitchFamily="18" charset="0"/>
                          </a:rPr>
                          <m:t>)</m:t>
                        </m:r>
                      </m:sup>
                    </m:sSup>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𝒇𝒐𝒓</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𝒍</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𝑳</m:t>
                    </m:r>
                  </m:oMath>
                </a14:m>
                <a:endParaRPr lang="en-US" altLang="zh-CN" sz="2400" b="1" dirty="0"/>
              </a:p>
              <a:p>
                <a:r>
                  <a:rPr lang="en-US" altLang="zh-CN" sz="2400" b="1" dirty="0"/>
                  <a:t>      using  </a:t>
                </a:r>
                <a14:m>
                  <m:oMath xmlns:m="http://schemas.openxmlformats.org/officeDocument/2006/math">
                    <m:sSup>
                      <m:sSupPr>
                        <m:ctrlPr>
                          <a:rPr lang="en-US" altLang="zh-CN" sz="2400" b="1" i="1" smtClean="0">
                            <a:solidFill>
                              <a:schemeClr val="accent2"/>
                            </a:solidFill>
                            <a:latin typeface="Cambria Math" panose="02040503050406030204" pitchFamily="18" charset="0"/>
                          </a:rPr>
                        </m:ctrlPr>
                      </m:sSupPr>
                      <m:e>
                        <m:r>
                          <a:rPr lang="en-US" altLang="zh-CN" sz="2400" b="1" i="1" smtClean="0">
                            <a:solidFill>
                              <a:schemeClr val="accent2"/>
                            </a:solidFill>
                            <a:latin typeface="Cambria Math" panose="02040503050406030204" pitchFamily="18" charset="0"/>
                          </a:rPr>
                          <m:t>𝒚</m:t>
                        </m:r>
                      </m:e>
                      <m:sup>
                        <m:r>
                          <a:rPr lang="en-US" altLang="zh-CN" sz="2400" b="1" i="1" smtClean="0">
                            <a:solidFill>
                              <a:schemeClr val="accent2"/>
                            </a:solidFill>
                            <a:latin typeface="Cambria Math" panose="02040503050406030204" pitchFamily="18" charset="0"/>
                          </a:rPr>
                          <m:t>(</m:t>
                        </m:r>
                        <m:r>
                          <a:rPr lang="en-US" altLang="zh-CN" sz="2400" b="1" i="1" smtClean="0">
                            <a:solidFill>
                              <a:schemeClr val="accent2"/>
                            </a:solidFill>
                            <a:latin typeface="Cambria Math" panose="02040503050406030204" pitchFamily="18" charset="0"/>
                          </a:rPr>
                          <m:t>𝒊</m:t>
                        </m:r>
                        <m:r>
                          <a:rPr lang="en-US" altLang="zh-CN" sz="2400" b="1" i="1" smtClean="0">
                            <a:solidFill>
                              <a:schemeClr val="accent2"/>
                            </a:solidFill>
                            <a:latin typeface="Cambria Math" panose="02040503050406030204" pitchFamily="18" charset="0"/>
                          </a:rPr>
                          <m:t>)</m:t>
                        </m:r>
                      </m:sup>
                    </m:sSup>
                  </m:oMath>
                </a14:m>
                <a:r>
                  <a:rPr lang="en-US" altLang="zh-CN" sz="2400" b="1" dirty="0"/>
                  <a:t>, compute </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zh-CN" altLang="en-US" sz="2400" b="1" i="1">
                            <a:solidFill>
                              <a:srgbClr val="FF0000"/>
                            </a:solidFill>
                            <a:latin typeface="Cambria Math" panose="02040503050406030204" pitchFamily="18" charset="0"/>
                          </a:rPr>
                          <m:t>𝜹</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𝑳</m:t>
                        </m:r>
                        <m:r>
                          <a:rPr lang="en-US" altLang="zh-CN" sz="2400" b="1" i="1" smtClean="0">
                            <a:solidFill>
                              <a:srgbClr val="FF0000"/>
                            </a:solidFill>
                            <a:latin typeface="Cambria Math" panose="02040503050406030204" pitchFamily="18" charset="0"/>
                          </a:rPr>
                          <m:t>)</m:t>
                        </m:r>
                      </m:sup>
                    </m:sSup>
                    <m:r>
                      <a:rPr lang="en-US" altLang="zh-CN" sz="2400" b="1" i="1" smtClean="0">
                        <a:solidFill>
                          <a:srgbClr val="FF0000"/>
                        </a:solidFill>
                        <a:latin typeface="Cambria Math" panose="02040503050406030204" pitchFamily="18" charset="0"/>
                      </a:rPr>
                      <m:t>=</m:t>
                    </m:r>
                  </m:oMath>
                </a14:m>
                <a:r>
                  <a:rPr lang="en-US" altLang="zh-CN" sz="2400" b="1" dirty="0">
                    <a:solidFill>
                      <a:srgbClr val="FF0000"/>
                    </a:solidFill>
                  </a:rPr>
                  <a:t> </a:t>
                </a:r>
                <a14:m>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𝒂</m:t>
                        </m:r>
                      </m:e>
                      <m:sup>
                        <m:r>
                          <a:rPr lang="en-US" altLang="zh-CN" sz="2400" b="1" i="1">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𝑳</m:t>
                        </m:r>
                        <m:r>
                          <a:rPr lang="en-US" altLang="zh-CN" sz="2400" b="1" i="1">
                            <a:solidFill>
                              <a:srgbClr val="FF0000"/>
                            </a:solidFill>
                            <a:latin typeface="Cambria Math" panose="02040503050406030204" pitchFamily="18" charset="0"/>
                          </a:rPr>
                          <m:t>)</m:t>
                        </m:r>
                      </m:sup>
                    </m:sSup>
                    <m:r>
                      <a:rPr lang="en-US" altLang="zh-CN" sz="2400" b="1" i="0" smtClean="0">
                        <a:solidFill>
                          <a:srgbClr val="FF0000"/>
                        </a:solidFill>
                        <a:latin typeface="Cambria Math" panose="02040503050406030204" pitchFamily="18" charset="0"/>
                      </a:rPr>
                      <m:t>−</m:t>
                    </m:r>
                  </m:oMath>
                </a14:m>
                <a:r>
                  <a:rPr lang="en-US" altLang="zh-CN" sz="2400" b="1" dirty="0">
                    <a:solidFill>
                      <a:srgbClr val="FF0000"/>
                    </a:solidFill>
                  </a:rPr>
                  <a:t> </a:t>
                </a:r>
                <a14:m>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𝒚</m:t>
                        </m:r>
                      </m:e>
                      <m:sup>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𝒊</m:t>
                        </m:r>
                        <m:r>
                          <a:rPr lang="en-US" altLang="zh-CN" sz="2400" b="1" i="1">
                            <a:solidFill>
                              <a:srgbClr val="FF0000"/>
                            </a:solidFill>
                            <a:latin typeface="Cambria Math" panose="02040503050406030204" pitchFamily="18" charset="0"/>
                          </a:rPr>
                          <m:t>)</m:t>
                        </m:r>
                      </m:sup>
                    </m:sSup>
                  </m:oMath>
                </a14:m>
                <a:r>
                  <a:rPr lang="en-US" altLang="zh-CN" sz="2400" b="1" dirty="0"/>
                  <a:t>   </a:t>
                </a:r>
              </a:p>
              <a:p>
                <a:r>
                  <a:rPr lang="en-US" altLang="zh-CN" sz="2400" b="1" dirty="0"/>
                  <a:t>      compute </a:t>
                </a:r>
                <a:r>
                  <a:rPr lang="zh-CN" altLang="en-US" sz="2400" b="1" dirty="0"/>
                  <a:t> </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zh-CN" altLang="en-US" sz="2400" b="1" i="1" smtClean="0">
                            <a:solidFill>
                              <a:srgbClr val="FF0000"/>
                            </a:solidFill>
                            <a:latin typeface="Cambria Math" panose="02040503050406030204" pitchFamily="18" charset="0"/>
                          </a:rPr>
                          <m:t>𝜹</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𝑳</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sup>
                    </m:sSup>
                    <m:r>
                      <a:rPr lang="en-US" altLang="zh-CN" sz="2400" b="1" i="1" smtClean="0">
                        <a:solidFill>
                          <a:srgbClr val="FF0000"/>
                        </a:solidFill>
                        <a:latin typeface="Cambria Math" panose="02040503050406030204" pitchFamily="18" charset="0"/>
                      </a:rPr>
                      <m:t>,</m:t>
                    </m:r>
                  </m:oMath>
                </a14:m>
                <a:r>
                  <a:rPr lang="en-US" altLang="zh-CN" sz="2400" b="1" dirty="0">
                    <a:solidFill>
                      <a:srgbClr val="FF0000"/>
                    </a:solidFill>
                  </a:rPr>
                  <a:t> </a:t>
                </a:r>
                <a14:m>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zh-CN" altLang="en-US" sz="2400" b="1" i="1">
                            <a:solidFill>
                              <a:srgbClr val="FF0000"/>
                            </a:solidFill>
                            <a:latin typeface="Cambria Math" panose="02040503050406030204" pitchFamily="18" charset="0"/>
                          </a:rPr>
                          <m:t>𝜹</m:t>
                        </m:r>
                      </m:e>
                      <m:sup>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𝑳</m:t>
                        </m:r>
                        <m:r>
                          <a:rPr lang="en-US" altLang="zh-CN" sz="2400" b="1" i="1">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𝟐</m:t>
                        </m:r>
                        <m:r>
                          <a:rPr lang="en-US" altLang="zh-CN" sz="2400" b="1" i="1">
                            <a:solidFill>
                              <a:srgbClr val="FF0000"/>
                            </a:solidFill>
                            <a:latin typeface="Cambria Math" panose="02040503050406030204" pitchFamily="18" charset="0"/>
                          </a:rPr>
                          <m:t>)</m:t>
                        </m:r>
                      </m:sup>
                    </m:sSup>
                  </m:oMath>
                </a14:m>
                <a:r>
                  <a:rPr lang="en-US" altLang="zh-CN" sz="2400" b="1" dirty="0">
                    <a:solidFill>
                      <a:srgbClr val="FF0000"/>
                    </a:solidFill>
                  </a:rPr>
                  <a:t>,… </a:t>
                </a:r>
                <a14:m>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zh-CN" altLang="en-US" sz="2400" b="1" i="1">
                            <a:solidFill>
                              <a:srgbClr val="FF0000"/>
                            </a:solidFill>
                            <a:latin typeface="Cambria Math" panose="02040503050406030204" pitchFamily="18" charset="0"/>
                          </a:rPr>
                          <m:t>𝜹</m:t>
                        </m:r>
                      </m:e>
                      <m:sup>
                        <m:r>
                          <a:rPr lang="en-US" altLang="zh-CN" sz="2400" b="1" i="1">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𝟐</m:t>
                        </m:r>
                        <m:r>
                          <a:rPr lang="en-US" altLang="zh-CN" sz="2400" b="1" i="1">
                            <a:solidFill>
                              <a:srgbClr val="FF0000"/>
                            </a:solidFill>
                            <a:latin typeface="Cambria Math" panose="02040503050406030204" pitchFamily="18" charset="0"/>
                          </a:rPr>
                          <m:t>)</m:t>
                        </m:r>
                      </m:sup>
                    </m:sSup>
                  </m:oMath>
                </a14:m>
                <a:r>
                  <a:rPr lang="en-US" altLang="zh-CN" sz="2400" b="1" dirty="0">
                    <a:solidFill>
                      <a:srgbClr val="FF0000"/>
                    </a:solidFill>
                  </a:rPr>
                  <a:t>, </a:t>
                </a:r>
                <a14:m>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zh-CN" altLang="en-US" sz="2400" b="1" i="1">
                            <a:solidFill>
                              <a:srgbClr val="FF0000"/>
                            </a:solidFill>
                            <a:latin typeface="Cambria Math" panose="02040503050406030204" pitchFamily="18" charset="0"/>
                          </a:rPr>
                          <m:t>𝜹</m:t>
                        </m:r>
                      </m:e>
                      <m:sup>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𝟏</m:t>
                        </m:r>
                        <m:r>
                          <a:rPr lang="en-US" altLang="zh-CN" sz="2400" b="1" i="1">
                            <a:solidFill>
                              <a:srgbClr val="FF0000"/>
                            </a:solidFill>
                            <a:latin typeface="Cambria Math" panose="02040503050406030204" pitchFamily="18" charset="0"/>
                          </a:rPr>
                          <m:t>)</m:t>
                        </m:r>
                      </m:sup>
                    </m:sSup>
                  </m:oMath>
                </a14:m>
                <a:endParaRPr lang="en-US" altLang="zh-CN" sz="2400" b="1" dirty="0"/>
              </a:p>
              <a:p>
                <a:r>
                  <a:rPr lang="en-US" altLang="zh-CN" sz="2400" b="1" dirty="0"/>
                  <a:t>      </a:t>
                </a:r>
                <a14:m>
                  <m:oMath xmlns:m="http://schemas.openxmlformats.org/officeDocument/2006/math">
                    <m:sSubSup>
                      <m:sSubSupPr>
                        <m:ctrlPr>
                          <a:rPr lang="en-US" altLang="zh-CN" sz="2400" b="1" i="1" smtClean="0">
                            <a:solidFill>
                              <a:srgbClr val="FF0000"/>
                            </a:solidFill>
                            <a:latin typeface="Cambria Math" panose="02040503050406030204" pitchFamily="18" charset="0"/>
                          </a:rPr>
                        </m:ctrlPr>
                      </m:sSubSupPr>
                      <m:e>
                        <m:r>
                          <a:rPr lang="en-US" altLang="zh-CN" sz="2400" b="1" i="1" smtClean="0">
                            <a:solidFill>
                              <a:srgbClr val="FF0000"/>
                            </a:solidFill>
                            <a:latin typeface="Cambria Math" panose="02040503050406030204" pitchFamily="18" charset="0"/>
                            <a:ea typeface="Cambria Math" panose="02040503050406030204" pitchFamily="18" charset="0"/>
                          </a:rPr>
                          <m:t>∆</m:t>
                        </m:r>
                      </m:e>
                      <m:sub>
                        <m:r>
                          <a:rPr lang="en-US" altLang="zh-CN" sz="2400" b="1" i="1" smtClean="0">
                            <a:solidFill>
                              <a:srgbClr val="FF0000"/>
                            </a:solidFill>
                            <a:latin typeface="Cambria Math" panose="02040503050406030204" pitchFamily="18" charset="0"/>
                          </a:rPr>
                          <m:t>𝒊𝒋</m:t>
                        </m:r>
                      </m:sub>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𝒍</m:t>
                        </m:r>
                        <m:r>
                          <a:rPr lang="en-US" altLang="zh-CN" sz="2400" b="1" i="1" smtClean="0">
                            <a:solidFill>
                              <a:srgbClr val="FF0000"/>
                            </a:solidFill>
                            <a:latin typeface="Cambria Math" panose="02040503050406030204" pitchFamily="18" charset="0"/>
                          </a:rPr>
                          <m:t>)</m:t>
                        </m:r>
                      </m:sup>
                    </m:sSubSup>
                    <m:r>
                      <a:rPr lang="en-US" altLang="zh-CN" sz="2400" b="1" i="1" smtClean="0">
                        <a:solidFill>
                          <a:srgbClr val="FF0000"/>
                        </a:solidFill>
                        <a:latin typeface="Cambria Math" panose="02040503050406030204" pitchFamily="18" charset="0"/>
                      </a:rPr>
                      <m:t>≔</m:t>
                    </m:r>
                  </m:oMath>
                </a14:m>
                <a:r>
                  <a:rPr lang="en-US" altLang="zh-CN" sz="2400" b="1" dirty="0">
                    <a:solidFill>
                      <a:srgbClr val="FF0000"/>
                    </a:solidFill>
                  </a:rPr>
                  <a:t> </a:t>
                </a:r>
                <a14:m>
                  <m:oMath xmlns:m="http://schemas.openxmlformats.org/officeDocument/2006/math">
                    <m:sSubSup>
                      <m:sSubSupPr>
                        <m:ctrlPr>
                          <a:rPr lang="en-US" altLang="zh-CN" sz="2400" b="1" i="1">
                            <a:solidFill>
                              <a:srgbClr val="FF0000"/>
                            </a:solidFill>
                            <a:latin typeface="Cambria Math" panose="02040503050406030204" pitchFamily="18" charset="0"/>
                          </a:rPr>
                        </m:ctrlPr>
                      </m:sSubSupPr>
                      <m:e>
                        <m:r>
                          <a:rPr lang="en-US" altLang="zh-CN" sz="2400" b="1" i="1">
                            <a:solidFill>
                              <a:srgbClr val="FF0000"/>
                            </a:solidFill>
                            <a:latin typeface="Cambria Math" panose="02040503050406030204" pitchFamily="18" charset="0"/>
                            <a:ea typeface="Cambria Math" panose="02040503050406030204" pitchFamily="18" charset="0"/>
                          </a:rPr>
                          <m:t>∆</m:t>
                        </m:r>
                      </m:e>
                      <m:sub>
                        <m:r>
                          <a:rPr lang="en-US" altLang="zh-CN" sz="2400" b="1" i="1">
                            <a:solidFill>
                              <a:srgbClr val="FF0000"/>
                            </a:solidFill>
                            <a:latin typeface="Cambria Math" panose="02040503050406030204" pitchFamily="18" charset="0"/>
                          </a:rPr>
                          <m:t>𝒊𝒋</m:t>
                        </m:r>
                      </m:sub>
                      <m:sup>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𝒍</m:t>
                        </m:r>
                        <m:r>
                          <a:rPr lang="en-US" altLang="zh-CN" sz="2400" b="1" i="1">
                            <a:solidFill>
                              <a:srgbClr val="FF0000"/>
                            </a:solidFill>
                            <a:latin typeface="Cambria Math" panose="02040503050406030204" pitchFamily="18" charset="0"/>
                          </a:rPr>
                          <m:t>)</m:t>
                        </m:r>
                      </m:sup>
                    </m:sSubSup>
                    <m:r>
                      <a:rPr lang="en-US" altLang="zh-CN" sz="2400" b="1" i="1" smtClean="0">
                        <a:solidFill>
                          <a:srgbClr val="FF0000"/>
                        </a:solidFill>
                        <a:latin typeface="Cambria Math" panose="02040503050406030204" pitchFamily="18" charset="0"/>
                      </a:rPr>
                      <m:t>+</m:t>
                    </m:r>
                    <m:sSubSup>
                      <m:sSubSupPr>
                        <m:ctrlPr>
                          <a:rPr lang="en-US" altLang="zh-CN" sz="2400" b="1" i="1" smtClean="0">
                            <a:solidFill>
                              <a:srgbClr val="FF0000"/>
                            </a:solidFill>
                            <a:latin typeface="Cambria Math" panose="02040503050406030204" pitchFamily="18" charset="0"/>
                          </a:rPr>
                        </m:ctrlPr>
                      </m:sSubSupPr>
                      <m:e>
                        <m:r>
                          <a:rPr lang="en-US" altLang="zh-CN" sz="2400" b="1" i="1" smtClean="0">
                            <a:solidFill>
                              <a:srgbClr val="FF0000"/>
                            </a:solidFill>
                            <a:latin typeface="Cambria Math" panose="02040503050406030204" pitchFamily="18" charset="0"/>
                          </a:rPr>
                          <m:t>𝒂</m:t>
                        </m:r>
                      </m:e>
                      <m:sub>
                        <m:r>
                          <a:rPr lang="en-US" altLang="zh-CN" sz="2400" b="1" i="1" smtClean="0">
                            <a:solidFill>
                              <a:srgbClr val="FF0000"/>
                            </a:solidFill>
                            <a:latin typeface="Cambria Math" panose="02040503050406030204" pitchFamily="18" charset="0"/>
                          </a:rPr>
                          <m:t>𝒋</m:t>
                        </m:r>
                      </m:sub>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𝒍</m:t>
                        </m:r>
                        <m:r>
                          <a:rPr lang="en-US" altLang="zh-CN" sz="2400" b="1" i="1" smtClean="0">
                            <a:solidFill>
                              <a:srgbClr val="FF0000"/>
                            </a:solidFill>
                            <a:latin typeface="Cambria Math" panose="02040503050406030204" pitchFamily="18" charset="0"/>
                          </a:rPr>
                          <m:t>)</m:t>
                        </m:r>
                      </m:sup>
                    </m:sSubSup>
                  </m:oMath>
                </a14:m>
                <a:r>
                  <a:rPr lang="en-US" altLang="zh-CN" sz="2400" b="1" dirty="0">
                    <a:solidFill>
                      <a:srgbClr val="FF0000"/>
                    </a:solidFill>
                  </a:rPr>
                  <a:t> </a:t>
                </a:r>
                <a14:m>
                  <m:oMath xmlns:m="http://schemas.openxmlformats.org/officeDocument/2006/math">
                    <m:sSup>
                      <m:sSupPr>
                        <m:ctrlPr>
                          <a:rPr lang="en-US" altLang="zh-CN" sz="2400" b="1" i="1">
                            <a:solidFill>
                              <a:srgbClr val="FF0000"/>
                            </a:solidFill>
                            <a:latin typeface="Cambria Math" panose="02040503050406030204" pitchFamily="18" charset="0"/>
                          </a:rPr>
                        </m:ctrlPr>
                      </m:sSupPr>
                      <m:e>
                        <m:r>
                          <a:rPr lang="zh-CN" altLang="en-US" sz="2400" b="1" i="1">
                            <a:solidFill>
                              <a:srgbClr val="FF0000"/>
                            </a:solidFill>
                            <a:latin typeface="Cambria Math" panose="02040503050406030204" pitchFamily="18" charset="0"/>
                          </a:rPr>
                          <m:t>𝜹</m:t>
                        </m:r>
                      </m:e>
                      <m:sup>
                        <m:r>
                          <a:rPr lang="en-US" altLang="zh-CN" sz="2400" b="1" i="1">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𝒍</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r>
                          <a:rPr lang="en-US" altLang="zh-CN" sz="2400" b="1" i="1">
                            <a:solidFill>
                              <a:srgbClr val="FF0000"/>
                            </a:solidFill>
                            <a:latin typeface="Cambria Math" panose="02040503050406030204" pitchFamily="18" charset="0"/>
                          </a:rPr>
                          <m:t>)</m:t>
                        </m:r>
                      </m:sup>
                    </m:sSup>
                  </m:oMath>
                </a14:m>
                <a:r>
                  <a:rPr lang="en-US" altLang="zh-CN" sz="2400" b="1" dirty="0"/>
                  <a:t> </a:t>
                </a:r>
              </a:p>
              <a:p>
                <a:r>
                  <a:rPr lang="en-US" altLang="zh-CN" sz="2400" b="1" dirty="0"/>
                  <a:t># </a:t>
                </a:r>
                <a:r>
                  <a:rPr lang="zh-CN" altLang="en-US" sz="2400" b="1" dirty="0"/>
                  <a:t>跳出循环：分别计算</a:t>
                </a:r>
                <a:r>
                  <a:rPr lang="en-US" altLang="zh-CN" sz="2400" b="1" dirty="0"/>
                  <a:t>J</a:t>
                </a:r>
                <a:r>
                  <a:rPr lang="zh-CN" altLang="en-US" sz="2400" b="1" dirty="0"/>
                  <a:t>对</a:t>
                </a:r>
                <a:r>
                  <a:rPr lang="en-US" altLang="zh-CN" sz="2400" b="1" dirty="0"/>
                  <a:t>w</a:t>
                </a:r>
                <a:r>
                  <a:rPr lang="zh-CN" altLang="en-US" sz="2400" b="1" dirty="0"/>
                  <a:t>和</a:t>
                </a:r>
                <a:r>
                  <a:rPr lang="en-US" altLang="zh-CN" sz="2400" b="1" dirty="0"/>
                  <a:t>B</a:t>
                </a:r>
                <a:r>
                  <a:rPr lang="zh-CN" altLang="en-US" sz="2400" b="1" dirty="0"/>
                  <a:t>的偏导，考虑正则</a:t>
                </a:r>
                <a:endParaRPr lang="en-US" altLang="zh-CN" sz="2400" b="1" dirty="0"/>
              </a:p>
              <a:p>
                <a:endParaRPr lang="en-US" altLang="zh-CN" sz="2400" b="1" dirty="0"/>
              </a:p>
              <a:p>
                <a:endParaRPr lang="en-US" altLang="zh-CN" sz="2400" b="1" dirty="0"/>
              </a:p>
              <a:p>
                <a:endParaRPr lang="en-US" altLang="zh-CN" sz="2400" b="1" dirty="0"/>
              </a:p>
              <a:p>
                <a:endParaRPr lang="en-US" altLang="zh-CN" sz="2400" b="1" dirty="0"/>
              </a:p>
              <a:p>
                <a:r>
                  <a:rPr lang="en-US" altLang="zh-CN" sz="2400" b="1" dirty="0"/>
                  <a:t>      </a:t>
                </a:r>
              </a:p>
            </p:txBody>
          </p:sp>
        </mc:Choice>
        <mc:Fallback>
          <p:sp>
            <p:nvSpPr>
              <p:cNvPr id="2" name="文本框 1">
                <a:extLst>
                  <a:ext uri="{FF2B5EF4-FFF2-40B4-BE49-F238E27FC236}">
                    <a16:creationId xmlns:a16="http://schemas.microsoft.com/office/drawing/2014/main" id="{23C063FA-4B57-F450-326C-450F24F3275E}"/>
                  </a:ext>
                </a:extLst>
              </p:cNvPr>
              <p:cNvSpPr txBox="1">
                <a:spLocks noRot="1" noChangeAspect="1" noMove="1" noResize="1" noEditPoints="1" noAdjustHandles="1" noChangeArrowheads="1" noChangeShapeType="1" noTextEdit="1"/>
              </p:cNvSpPr>
              <p:nvPr/>
            </p:nvSpPr>
            <p:spPr>
              <a:xfrm>
                <a:off x="762001" y="2427922"/>
                <a:ext cx="9715500" cy="5470921"/>
              </a:xfrm>
              <a:prstGeom prst="rect">
                <a:avLst/>
              </a:prstGeom>
              <a:blipFill>
                <a:blip r:embed="rId4"/>
                <a:stretch>
                  <a:fillRect l="-941" t="-89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2B87140-90B8-F744-6ADF-6796F9FFF86C}"/>
              </a:ext>
            </a:extLst>
          </p:cNvPr>
          <p:cNvSpPr txBox="1"/>
          <p:nvPr/>
        </p:nvSpPr>
        <p:spPr>
          <a:xfrm>
            <a:off x="912202" y="1287784"/>
            <a:ext cx="10517798" cy="923330"/>
          </a:xfrm>
          <a:prstGeom prst="rect">
            <a:avLst/>
          </a:prstGeom>
          <a:noFill/>
        </p:spPr>
        <p:txBody>
          <a:bodyPr wrap="square">
            <a:spAutoFit/>
          </a:bodyPr>
          <a:lstStyle/>
          <a:p>
            <a:r>
              <a:rPr lang="zh-CN" altLang="en-US" sz="1800" dirty="0"/>
              <a:t>神经网络</a:t>
            </a:r>
            <a:r>
              <a:rPr lang="en-US" altLang="zh-CN" sz="1800" dirty="0"/>
              <a:t>layer</a:t>
            </a:r>
            <a:r>
              <a:rPr lang="zh-CN" altLang="en-US" sz="1800" dirty="0"/>
              <a:t>层数编号约束：输入层</a:t>
            </a:r>
            <a:r>
              <a:rPr lang="zh-CN" altLang="en-US" sz="1800" dirty="0">
                <a:solidFill>
                  <a:schemeClr val="accent2"/>
                </a:solidFill>
              </a:rPr>
              <a:t>特征量</a:t>
            </a:r>
            <a:r>
              <a:rPr lang="en-US" altLang="zh-CN" sz="1800" dirty="0">
                <a:solidFill>
                  <a:schemeClr val="accent2"/>
                </a:solidFill>
              </a:rPr>
              <a:t>x</a:t>
            </a:r>
            <a:r>
              <a:rPr lang="zh-CN" altLang="en-US" sz="1800" dirty="0">
                <a:solidFill>
                  <a:schemeClr val="accent2"/>
                </a:solidFill>
              </a:rPr>
              <a:t>不算所神经网络的一层</a:t>
            </a:r>
            <a:r>
              <a:rPr lang="zh-CN" altLang="en-US" sz="1800" dirty="0"/>
              <a:t>，从</a:t>
            </a:r>
            <a:r>
              <a:rPr lang="en-US" altLang="zh-CN" sz="1800" dirty="0">
                <a:solidFill>
                  <a:schemeClr val="accent2"/>
                </a:solidFill>
              </a:rPr>
              <a:t>hidden layer</a:t>
            </a:r>
            <a:r>
              <a:rPr lang="zh-CN" altLang="en-US" sz="1800" dirty="0">
                <a:solidFill>
                  <a:schemeClr val="accent2"/>
                </a:solidFill>
              </a:rPr>
              <a:t>隐藏层开始</a:t>
            </a:r>
            <a:r>
              <a:rPr lang="zh-CN" altLang="en-US" sz="1800" dirty="0"/>
              <a:t>依次层数</a:t>
            </a:r>
            <a:r>
              <a:rPr lang="en-US" altLang="zh-CN" sz="1800" dirty="0"/>
              <a:t>l</a:t>
            </a:r>
            <a:r>
              <a:rPr lang="zh-CN" altLang="en-US" sz="1800" dirty="0"/>
              <a:t>：</a:t>
            </a:r>
            <a:r>
              <a:rPr lang="en-US" altLang="zh-CN" sz="1800" dirty="0"/>
              <a:t>1</a:t>
            </a:r>
            <a:r>
              <a:rPr lang="zh-CN" altLang="en-US" sz="1800" dirty="0"/>
              <a:t>、</a:t>
            </a:r>
            <a:r>
              <a:rPr lang="en-US" altLang="zh-CN" sz="1800" dirty="0"/>
              <a:t>2</a:t>
            </a:r>
            <a:r>
              <a:rPr lang="zh-CN" altLang="en-US" sz="1800" dirty="0"/>
              <a:t>、</a:t>
            </a:r>
            <a:r>
              <a:rPr lang="en-US" altLang="zh-CN" dirty="0"/>
              <a:t>3..l..,L</a:t>
            </a:r>
            <a:r>
              <a:rPr lang="zh-CN" altLang="en-US" dirty="0"/>
              <a:t>。且最后一层</a:t>
            </a:r>
            <a:r>
              <a:rPr lang="en-US" altLang="zh-CN" dirty="0">
                <a:solidFill>
                  <a:schemeClr val="accent2"/>
                </a:solidFill>
              </a:rPr>
              <a:t>L</a:t>
            </a:r>
            <a:r>
              <a:rPr lang="zh-CN" altLang="en-US" dirty="0">
                <a:solidFill>
                  <a:schemeClr val="accent2"/>
                </a:solidFill>
              </a:rPr>
              <a:t>为输出层</a:t>
            </a:r>
            <a:r>
              <a:rPr lang="zh-CN" altLang="en-US" dirty="0"/>
              <a:t>所在层。</a:t>
            </a:r>
            <a:endParaRPr lang="en-US" altLang="zh-CN" sz="1800" dirty="0"/>
          </a:p>
          <a:p>
            <a:r>
              <a:rPr lang="en-US" altLang="zh-CN" dirty="0"/>
              <a:t>m:</a:t>
            </a:r>
            <a:r>
              <a:rPr lang="zh-CN" altLang="en-US" dirty="0"/>
              <a:t>样本数</a:t>
            </a:r>
            <a:endParaRPr lang="en-US" altLang="zh-CN" sz="1800" dirty="0"/>
          </a:p>
        </p:txBody>
      </p:sp>
      <mc:AlternateContent xmlns:mc="http://schemas.openxmlformats.org/markup-compatibility/2006">
        <mc:Choice xmlns:a14="http://schemas.microsoft.com/office/drawing/2010/main" Requires="a14">
          <p:sp>
            <p:nvSpPr>
              <p:cNvPr id="443" name="文本框 442">
                <a:extLst>
                  <a:ext uri="{FF2B5EF4-FFF2-40B4-BE49-F238E27FC236}">
                    <a16:creationId xmlns:a16="http://schemas.microsoft.com/office/drawing/2014/main" id="{11D809D1-AC57-837C-FEFB-D9723FB5D7F3}"/>
                  </a:ext>
                </a:extLst>
              </p:cNvPr>
              <p:cNvSpPr txBox="1"/>
              <p:nvPr/>
            </p:nvSpPr>
            <p:spPr>
              <a:xfrm>
                <a:off x="789154" y="6256627"/>
                <a:ext cx="2820295" cy="406330"/>
              </a:xfrm>
              <a:prstGeom prst="rect">
                <a:avLst/>
              </a:prstGeom>
              <a:noFill/>
            </p:spPr>
            <p:txBody>
              <a:bodyPr wrap="square" lIns="0" tIns="0" rIns="0" bIns="0" rtlCol="0">
                <a:spAutoFit/>
              </a:bodyPr>
              <a:lstStyle/>
              <a:p>
                <a14:m>
                  <m:oMath xmlns:m="http://schemas.openxmlformats.org/officeDocument/2006/math">
                    <m:sSubSup>
                      <m:sSubSupPr>
                        <m:ctrlPr>
                          <a:rPr lang="zh-CN" altLang="en-US" b="1" smtClean="0">
                            <a:solidFill>
                              <a:srgbClr val="836967"/>
                            </a:solidFill>
                            <a:latin typeface="Cambria Math" panose="02040503050406030204" pitchFamily="18" charset="0"/>
                          </a:rPr>
                        </m:ctrlPr>
                      </m:sSubSupPr>
                      <m:e>
                        <m:f>
                          <m:fPr>
                            <m:ctrlPr>
                              <a:rPr lang="en-US" altLang="zh-CN" b="1" i="1" smtClean="0">
                                <a:solidFill>
                                  <a:srgbClr val="836967"/>
                                </a:solidFill>
                                <a:latin typeface="Cambria Math" panose="02040503050406030204" pitchFamily="18" charset="0"/>
                              </a:rPr>
                            </m:ctrlPr>
                          </m:fPr>
                          <m:num>
                            <m:r>
                              <a:rPr lang="en-US" altLang="zh-CN" b="1" i="1">
                                <a:solidFill>
                                  <a:srgbClr val="836967"/>
                                </a:solidFill>
                                <a:latin typeface="Cambria Math" panose="02040503050406030204" pitchFamily="18" charset="0"/>
                              </a:rPr>
                              <m:t>𝒅𝑱</m:t>
                            </m:r>
                          </m:num>
                          <m:den>
                            <m:r>
                              <a:rPr lang="en-US" altLang="zh-CN" b="1" i="1">
                                <a:solidFill>
                                  <a:srgbClr val="836967"/>
                                </a:solidFill>
                                <a:latin typeface="Cambria Math" panose="02040503050406030204" pitchFamily="18" charset="0"/>
                              </a:rPr>
                              <m:t>𝒅𝑾</m:t>
                            </m:r>
                          </m:den>
                        </m:f>
                        <m:r>
                          <a:rPr lang="en-US" altLang="zh-CN" b="1" i="1" smtClean="0">
                            <a:solidFill>
                              <a:srgbClr val="836967"/>
                            </a:solidFill>
                            <a:latin typeface="Cambria Math" panose="02040503050406030204" pitchFamily="18" charset="0"/>
                          </a:rPr>
                          <m:t> = </m:t>
                        </m:r>
                        <m:r>
                          <a:rPr lang="zh-CN" altLang="en-US" b="1" i="1">
                            <a:latin typeface="Cambria Math" panose="02040503050406030204" pitchFamily="18" charset="0"/>
                          </a:rPr>
                          <m:t>𝑫</m:t>
                        </m:r>
                      </m:e>
                      <m:sub>
                        <m:r>
                          <a:rPr lang="zh-CN" altLang="en-US" b="1" i="0">
                            <a:latin typeface="Cambria Math" panose="02040503050406030204" pitchFamily="18" charset="0"/>
                          </a:rPr>
                          <m:t>ⅈ</m:t>
                        </m:r>
                        <m:r>
                          <a:rPr lang="zh-CN" altLang="en-US" b="1" i="1">
                            <a:latin typeface="Cambria Math" panose="02040503050406030204" pitchFamily="18" charset="0"/>
                          </a:rPr>
                          <m:t>𝒋</m:t>
                        </m:r>
                      </m:sub>
                      <m:sup>
                        <m:d>
                          <m:dPr>
                            <m:ctrlPr>
                              <a:rPr lang="zh-CN" altLang="en-US" b="1" i="1">
                                <a:solidFill>
                                  <a:srgbClr val="836967"/>
                                </a:solidFill>
                                <a:latin typeface="Cambria Math" panose="02040503050406030204" pitchFamily="18" charset="0"/>
                              </a:rPr>
                            </m:ctrlPr>
                          </m:dPr>
                          <m:e>
                            <m:r>
                              <a:rPr lang="zh-CN" altLang="en-US" b="1" i="1">
                                <a:latin typeface="Cambria Math" panose="02040503050406030204" pitchFamily="18" charset="0"/>
                              </a:rPr>
                              <m:t>𝒍</m:t>
                            </m:r>
                          </m:e>
                        </m:d>
                      </m:sup>
                    </m:sSubSup>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𝒎</m:t>
                        </m:r>
                      </m:den>
                    </m:f>
                    <m:sSubSup>
                      <m:sSubSupPr>
                        <m:ctrlPr>
                          <a:rPr lang="zh-CN" altLang="en-US" b="1" i="1">
                            <a:solidFill>
                              <a:srgbClr val="836967"/>
                            </a:solidFill>
                            <a:latin typeface="Cambria Math" panose="02040503050406030204" pitchFamily="18" charset="0"/>
                          </a:rPr>
                        </m:ctrlPr>
                      </m:sSubSupPr>
                      <m:e>
                        <m:r>
                          <a:rPr lang="zh-CN" altLang="en-US" b="1" i="0">
                            <a:latin typeface="Cambria Math" panose="02040503050406030204" pitchFamily="18" charset="0"/>
                          </a:rPr>
                          <m:t>𝚫</m:t>
                        </m:r>
                      </m:e>
                      <m:sub>
                        <m:r>
                          <a:rPr lang="zh-CN" altLang="en-US" b="1" i="1">
                            <a:latin typeface="Cambria Math" panose="02040503050406030204" pitchFamily="18" charset="0"/>
                          </a:rPr>
                          <m:t>𝒊</m:t>
                        </m:r>
                      </m:sub>
                      <m:sup>
                        <m:d>
                          <m:dPr>
                            <m:ctrlPr>
                              <a:rPr lang="en-US" altLang="zh-CN" b="1" i="0" smtClean="0">
                                <a:latin typeface="Cambria Math" panose="02040503050406030204" pitchFamily="18" charset="0"/>
                              </a:rPr>
                            </m:ctrlPr>
                          </m:dPr>
                          <m:e>
                            <m:r>
                              <a:rPr lang="en-US" altLang="zh-CN" b="1" i="0" smtClean="0">
                                <a:latin typeface="Cambria Math" panose="02040503050406030204" pitchFamily="18" charset="0"/>
                              </a:rPr>
                              <m:t>𝐥</m:t>
                            </m:r>
                          </m:e>
                        </m:d>
                      </m:sup>
                    </m:sSubSup>
                    <m:r>
                      <a:rPr lang="en-US" altLang="zh-CN" b="1" i="1" smtClean="0">
                        <a:latin typeface="Cambria Math" panose="02040503050406030204" pitchFamily="18" charset="0"/>
                      </a:rPr>
                      <m:t>+</m:t>
                    </m:r>
                    <m:r>
                      <a:rPr lang="zh-CN" altLang="en-US" b="1" i="1" smtClean="0">
                        <a:latin typeface="Cambria Math" panose="02040503050406030204" pitchFamily="18" charset="0"/>
                      </a:rPr>
                      <m:t>𝝀</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𝒊𝒋</m:t>
                        </m:r>
                      </m:sub>
                      <m:sup>
                        <m:r>
                          <a:rPr lang="en-US" altLang="zh-CN" b="1" i="1" smtClean="0">
                            <a:latin typeface="Cambria Math" panose="02040503050406030204" pitchFamily="18" charset="0"/>
                          </a:rPr>
                          <m:t>(</m:t>
                        </m:r>
                        <m:r>
                          <a:rPr lang="en-US" altLang="zh-CN" b="1" i="1" smtClean="0">
                            <a:latin typeface="Cambria Math" panose="02040503050406030204" pitchFamily="18" charset="0"/>
                          </a:rPr>
                          <m:t>𝒍</m:t>
                        </m:r>
                        <m:r>
                          <a:rPr lang="en-US" altLang="zh-CN" b="1" i="1" smtClean="0">
                            <a:latin typeface="Cambria Math" panose="02040503050406030204" pitchFamily="18" charset="0"/>
                          </a:rPr>
                          <m:t>)</m:t>
                        </m:r>
                      </m:sup>
                    </m:sSubSup>
                    <m:r>
                      <a:rPr lang="en-US" altLang="zh-CN" b="0" i="1" smtClean="0">
                        <a:latin typeface="Cambria Math" panose="02040503050406030204" pitchFamily="18" charset="0"/>
                      </a:rPr>
                      <m:t> </m:t>
                    </m:r>
                  </m:oMath>
                </a14:m>
                <a:r>
                  <a:rPr lang="zh-CN" altLang="en-US" dirty="0"/>
                  <a:t>            </a:t>
                </a:r>
              </a:p>
            </p:txBody>
          </p:sp>
        </mc:Choice>
        <mc:Fallback>
          <p:sp>
            <p:nvSpPr>
              <p:cNvPr id="443" name="文本框 442">
                <a:extLst>
                  <a:ext uri="{FF2B5EF4-FFF2-40B4-BE49-F238E27FC236}">
                    <a16:creationId xmlns:a16="http://schemas.microsoft.com/office/drawing/2014/main" id="{11D809D1-AC57-837C-FEFB-D9723FB5D7F3}"/>
                  </a:ext>
                </a:extLst>
              </p:cNvPr>
              <p:cNvSpPr txBox="1">
                <a:spLocks noRot="1" noChangeAspect="1" noMove="1" noResize="1" noEditPoints="1" noAdjustHandles="1" noChangeArrowheads="1" noChangeShapeType="1" noTextEdit="1"/>
              </p:cNvSpPr>
              <p:nvPr/>
            </p:nvSpPr>
            <p:spPr>
              <a:xfrm>
                <a:off x="789154" y="6256627"/>
                <a:ext cx="2820295" cy="406330"/>
              </a:xfrm>
              <a:prstGeom prst="rect">
                <a:avLst/>
              </a:prstGeom>
              <a:blipFill>
                <a:blip r:embed="rId5"/>
                <a:stretch>
                  <a:fillRect l="-2376" t="-4478" r="-864" b="-179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4" name="文本框 443">
                <a:extLst>
                  <a:ext uri="{FF2B5EF4-FFF2-40B4-BE49-F238E27FC236}">
                    <a16:creationId xmlns:a16="http://schemas.microsoft.com/office/drawing/2014/main" id="{15F44D39-B9E9-BF82-C97D-90C189A04E9D}"/>
                  </a:ext>
                </a:extLst>
              </p:cNvPr>
              <p:cNvSpPr txBox="1"/>
              <p:nvPr/>
            </p:nvSpPr>
            <p:spPr>
              <a:xfrm>
                <a:off x="4125510" y="6196712"/>
                <a:ext cx="2248200" cy="52604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zh-CN" altLang="en-US" b="1" smtClean="0">
                              <a:solidFill>
                                <a:srgbClr val="836967"/>
                              </a:solidFill>
                              <a:latin typeface="Cambria Math" panose="02040503050406030204" pitchFamily="18" charset="0"/>
                            </a:rPr>
                          </m:ctrlPr>
                        </m:sSubSupPr>
                        <m:e>
                          <m:f>
                            <m:fPr>
                              <m:ctrlPr>
                                <a:rPr lang="en-US" altLang="zh-CN" b="1" i="1">
                                  <a:solidFill>
                                    <a:srgbClr val="836967"/>
                                  </a:solidFill>
                                  <a:latin typeface="Cambria Math" panose="02040503050406030204" pitchFamily="18" charset="0"/>
                                </a:rPr>
                              </m:ctrlPr>
                            </m:fPr>
                            <m:num>
                              <m:r>
                                <a:rPr lang="en-US" altLang="zh-CN" b="1" i="1">
                                  <a:solidFill>
                                    <a:srgbClr val="836967"/>
                                  </a:solidFill>
                                  <a:latin typeface="Cambria Math" panose="02040503050406030204" pitchFamily="18" charset="0"/>
                                </a:rPr>
                                <m:t>𝒅𝑱</m:t>
                              </m:r>
                            </m:num>
                            <m:den>
                              <m:r>
                                <a:rPr lang="en-US" altLang="zh-CN" b="1" i="1">
                                  <a:solidFill>
                                    <a:srgbClr val="836967"/>
                                  </a:solidFill>
                                  <a:latin typeface="Cambria Math" panose="02040503050406030204" pitchFamily="18" charset="0"/>
                                </a:rPr>
                                <m:t>𝒅</m:t>
                              </m:r>
                              <m:r>
                                <a:rPr lang="en-US" altLang="zh-CN" b="1" i="1">
                                  <a:solidFill>
                                    <a:srgbClr val="836967"/>
                                  </a:solidFill>
                                  <a:latin typeface="Cambria Math" panose="02040503050406030204" pitchFamily="18" charset="0"/>
                                </a:rPr>
                                <m:t>𝒃</m:t>
                              </m:r>
                            </m:den>
                          </m:f>
                          <m:r>
                            <a:rPr lang="en-US" altLang="zh-CN" b="1" i="1" smtClean="0">
                              <a:solidFill>
                                <a:srgbClr val="836967"/>
                              </a:solidFill>
                              <a:latin typeface="Cambria Math" panose="02040503050406030204" pitchFamily="18" charset="0"/>
                            </a:rPr>
                            <m:t>=</m:t>
                          </m:r>
                          <m:r>
                            <a:rPr lang="zh-CN" altLang="en-US" b="1" i="1">
                              <a:latin typeface="Cambria Math" panose="02040503050406030204" pitchFamily="18" charset="0"/>
                            </a:rPr>
                            <m:t>𝑫</m:t>
                          </m:r>
                        </m:e>
                        <m:sub>
                          <m:r>
                            <a:rPr lang="zh-CN" altLang="en-US" b="1" i="0">
                              <a:latin typeface="Cambria Math" panose="02040503050406030204" pitchFamily="18" charset="0"/>
                            </a:rPr>
                            <m:t>ⅈ</m:t>
                          </m:r>
                          <m:r>
                            <a:rPr lang="zh-CN" altLang="en-US" b="1" i="1">
                              <a:latin typeface="Cambria Math" panose="02040503050406030204" pitchFamily="18" charset="0"/>
                            </a:rPr>
                            <m:t>𝒋</m:t>
                          </m:r>
                        </m:sub>
                        <m:sup>
                          <m:d>
                            <m:dPr>
                              <m:ctrlPr>
                                <a:rPr lang="zh-CN" altLang="en-US" b="1" i="1">
                                  <a:solidFill>
                                    <a:srgbClr val="836967"/>
                                  </a:solidFill>
                                  <a:latin typeface="Cambria Math" panose="02040503050406030204" pitchFamily="18" charset="0"/>
                                </a:rPr>
                              </m:ctrlPr>
                            </m:dPr>
                            <m:e>
                              <m:r>
                                <a:rPr lang="zh-CN" altLang="en-US" b="1" i="1">
                                  <a:latin typeface="Cambria Math" panose="02040503050406030204" pitchFamily="18" charset="0"/>
                                </a:rPr>
                                <m:t>𝒍</m:t>
                              </m:r>
                            </m:e>
                          </m:d>
                        </m:sup>
                      </m:sSubSup>
                      <m:r>
                        <a:rPr lang="zh-CN" altLang="en-US" b="1" i="0">
                          <a:latin typeface="Cambria Math" panose="02040503050406030204" pitchFamily="18" charset="0"/>
                        </a:rPr>
                        <m:t>≔</m:t>
                      </m:r>
                      <m:f>
                        <m:fPr>
                          <m:ctrlPr>
                            <a:rPr lang="zh-CN" altLang="en-US" b="1" i="1">
                              <a:solidFill>
                                <a:srgbClr val="836967"/>
                              </a:solidFill>
                              <a:latin typeface="Cambria Math" panose="02040503050406030204" pitchFamily="18" charset="0"/>
                            </a:rPr>
                          </m:ctrlPr>
                        </m:fPr>
                        <m:num>
                          <m:r>
                            <a:rPr lang="zh-CN" altLang="en-US" b="1" i="0">
                              <a:latin typeface="Cambria Math" panose="02040503050406030204" pitchFamily="18" charset="0"/>
                            </a:rPr>
                            <m:t>𝟏</m:t>
                          </m:r>
                        </m:num>
                        <m:den>
                          <m:r>
                            <a:rPr lang="zh-CN" altLang="en-US" b="1" i="1">
                              <a:latin typeface="Cambria Math" panose="02040503050406030204" pitchFamily="18" charset="0"/>
                            </a:rPr>
                            <m:t>𝒎</m:t>
                          </m:r>
                        </m:den>
                      </m:f>
                      <m:sSubSup>
                        <m:sSubSupPr>
                          <m:ctrlPr>
                            <a:rPr lang="zh-CN" altLang="en-US" b="1" i="1">
                              <a:solidFill>
                                <a:srgbClr val="836967"/>
                              </a:solidFill>
                              <a:latin typeface="Cambria Math" panose="02040503050406030204" pitchFamily="18" charset="0"/>
                            </a:rPr>
                          </m:ctrlPr>
                        </m:sSubSupPr>
                        <m:e>
                          <m:r>
                            <a:rPr lang="zh-CN" altLang="en-US" b="1" i="0">
                              <a:latin typeface="Cambria Math" panose="02040503050406030204" pitchFamily="18" charset="0"/>
                            </a:rPr>
                            <m:t>𝚫</m:t>
                          </m:r>
                        </m:e>
                        <m:sub>
                          <m:r>
                            <a:rPr lang="zh-CN" altLang="en-US" b="1" i="1">
                              <a:latin typeface="Cambria Math" panose="02040503050406030204" pitchFamily="18" charset="0"/>
                            </a:rPr>
                            <m:t>𝒊</m:t>
                          </m:r>
                        </m:sub>
                        <m:sup>
                          <m:d>
                            <m:dPr>
                              <m:ctrlPr>
                                <a:rPr lang="en-US" altLang="zh-CN" b="1" i="0" smtClean="0">
                                  <a:latin typeface="Cambria Math" panose="02040503050406030204" pitchFamily="18" charset="0"/>
                                </a:rPr>
                              </m:ctrlPr>
                            </m:dPr>
                            <m:e>
                              <m:r>
                                <a:rPr lang="en-US" altLang="zh-CN" b="1" i="0" smtClean="0">
                                  <a:latin typeface="Cambria Math" panose="02040503050406030204" pitchFamily="18" charset="0"/>
                                </a:rPr>
                                <m:t>𝐥</m:t>
                              </m:r>
                            </m:e>
                          </m:d>
                        </m:sup>
                      </m:sSubSup>
                    </m:oMath>
                  </m:oMathPara>
                </a14:m>
                <a:endParaRPr lang="zh-CN" altLang="en-US" b="1" dirty="0"/>
              </a:p>
            </p:txBody>
          </p:sp>
        </mc:Choice>
        <mc:Fallback>
          <p:sp>
            <p:nvSpPr>
              <p:cNvPr id="444" name="文本框 443">
                <a:extLst>
                  <a:ext uri="{FF2B5EF4-FFF2-40B4-BE49-F238E27FC236}">
                    <a16:creationId xmlns:a16="http://schemas.microsoft.com/office/drawing/2014/main" id="{15F44D39-B9E9-BF82-C97D-90C189A04E9D}"/>
                  </a:ext>
                </a:extLst>
              </p:cNvPr>
              <p:cNvSpPr txBox="1">
                <a:spLocks noRot="1" noChangeAspect="1" noMove="1" noResize="1" noEditPoints="1" noAdjustHandles="1" noChangeArrowheads="1" noChangeShapeType="1" noTextEdit="1"/>
              </p:cNvSpPr>
              <p:nvPr/>
            </p:nvSpPr>
            <p:spPr>
              <a:xfrm>
                <a:off x="4125510" y="6196712"/>
                <a:ext cx="2248200" cy="526041"/>
              </a:xfrm>
              <a:prstGeom prst="rect">
                <a:avLst/>
              </a:prstGeom>
              <a:blipFill>
                <a:blip r:embed="rId6"/>
                <a:stretch>
                  <a:fillRect/>
                </a:stretch>
              </a:blipFill>
            </p:spPr>
            <p:txBody>
              <a:bodyPr/>
              <a:lstStyle/>
              <a:p>
                <a:r>
                  <a:rPr lang="zh-CN" altLang="en-US">
                    <a:noFill/>
                  </a:rPr>
                  <a:t> </a:t>
                </a:r>
              </a:p>
            </p:txBody>
          </p:sp>
        </mc:Fallback>
      </mc:AlternateContent>
      <p:cxnSp>
        <p:nvCxnSpPr>
          <p:cNvPr id="446" name="直接箭头连接符 445">
            <a:extLst>
              <a:ext uri="{FF2B5EF4-FFF2-40B4-BE49-F238E27FC236}">
                <a16:creationId xmlns:a16="http://schemas.microsoft.com/office/drawing/2014/main" id="{253240F4-5B17-3832-D8DA-D41157EBC6D7}"/>
              </a:ext>
            </a:extLst>
          </p:cNvPr>
          <p:cNvCxnSpPr>
            <a:cxnSpLocks/>
          </p:cNvCxnSpPr>
          <p:nvPr/>
        </p:nvCxnSpPr>
        <p:spPr>
          <a:xfrm flipH="1" flipV="1">
            <a:off x="6581775" y="4614995"/>
            <a:ext cx="1476375" cy="548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1" name="文本框 450">
            <a:extLst>
              <a:ext uri="{FF2B5EF4-FFF2-40B4-BE49-F238E27FC236}">
                <a16:creationId xmlns:a16="http://schemas.microsoft.com/office/drawing/2014/main" id="{56818C4F-78D0-CDEB-3EDA-B7BFFFB150BB}"/>
              </a:ext>
            </a:extLst>
          </p:cNvPr>
          <p:cNvSpPr txBox="1"/>
          <p:nvPr/>
        </p:nvSpPr>
        <p:spPr>
          <a:xfrm>
            <a:off x="8134350" y="4972050"/>
            <a:ext cx="2276475" cy="369332"/>
          </a:xfrm>
          <a:prstGeom prst="rect">
            <a:avLst/>
          </a:prstGeom>
          <a:noFill/>
        </p:spPr>
        <p:txBody>
          <a:bodyPr wrap="square" rtlCol="0">
            <a:spAutoFit/>
          </a:bodyPr>
          <a:lstStyle/>
          <a:p>
            <a:r>
              <a:rPr lang="zh-CN" altLang="en-US" dirty="0">
                <a:solidFill>
                  <a:srgbClr val="FF0000"/>
                </a:solidFill>
              </a:rPr>
              <a:t>后面会推导证明！</a:t>
            </a:r>
          </a:p>
        </p:txBody>
      </p:sp>
      <p:sp>
        <p:nvSpPr>
          <p:cNvPr id="455" name="文本框 454">
            <a:extLst>
              <a:ext uri="{FF2B5EF4-FFF2-40B4-BE49-F238E27FC236}">
                <a16:creationId xmlns:a16="http://schemas.microsoft.com/office/drawing/2014/main" id="{C8931E77-E4FD-BB69-CB56-8EC9BD1AA4C1}"/>
              </a:ext>
            </a:extLst>
          </p:cNvPr>
          <p:cNvSpPr txBox="1"/>
          <p:nvPr/>
        </p:nvSpPr>
        <p:spPr>
          <a:xfrm>
            <a:off x="5249610" y="509527"/>
            <a:ext cx="6096000" cy="646331"/>
          </a:xfrm>
          <a:prstGeom prst="rect">
            <a:avLst/>
          </a:prstGeom>
          <a:noFill/>
        </p:spPr>
        <p:txBody>
          <a:bodyPr wrap="square">
            <a:spAutoFit/>
          </a:bodyPr>
          <a:lstStyle/>
          <a:p>
            <a:r>
              <a:rPr lang="zh-CN" altLang="en-US" sz="1800" dirty="0">
                <a:highlight>
                  <a:srgbClr val="FF0000"/>
                </a:highlight>
              </a:rPr>
              <a:t>从输出层开始不断</a:t>
            </a:r>
            <a:r>
              <a:rPr lang="zh-CN" altLang="en-US" sz="1800" b="1" dirty="0">
                <a:highlight>
                  <a:srgbClr val="FF0000"/>
                </a:highlight>
              </a:rPr>
              <a:t>向前迭代</a:t>
            </a:r>
            <a:r>
              <a:rPr lang="zh-CN" altLang="en-US" sz="1800" dirty="0">
                <a:highlight>
                  <a:srgbClr val="FF0000"/>
                </a:highlight>
              </a:rPr>
              <a:t>，根据</a:t>
            </a:r>
            <a:r>
              <a:rPr lang="zh-CN" altLang="en-US" sz="1800" b="1" dirty="0">
                <a:highlight>
                  <a:srgbClr val="FF0000"/>
                </a:highlight>
              </a:rPr>
              <a:t>上一层</a:t>
            </a:r>
            <a:r>
              <a:rPr lang="zh-CN" altLang="en-US" sz="1800" dirty="0">
                <a:highlight>
                  <a:srgbClr val="FF0000"/>
                </a:highlight>
              </a:rPr>
              <a:t>的误差依次计算当前层的误差，以求得代价函数的偏导。</a:t>
            </a:r>
            <a:endParaRPr lang="zh-CN" altLang="en-US" dirty="0">
              <a:highlight>
                <a:srgbClr val="FF0000"/>
              </a:highlight>
            </a:endParaRPr>
          </a:p>
        </p:txBody>
      </p:sp>
      <p:pic>
        <p:nvPicPr>
          <p:cNvPr id="457" name="图片 456">
            <a:extLst>
              <a:ext uri="{FF2B5EF4-FFF2-40B4-BE49-F238E27FC236}">
                <a16:creationId xmlns:a16="http://schemas.microsoft.com/office/drawing/2014/main" id="{C8BDA329-73FB-96DF-F9A0-7BCC43212BA8}"/>
              </a:ext>
            </a:extLst>
          </p:cNvPr>
          <p:cNvPicPr>
            <a:picLocks noChangeAspect="1"/>
          </p:cNvPicPr>
          <p:nvPr/>
        </p:nvPicPr>
        <p:blipFill>
          <a:blip r:embed="rId7"/>
          <a:stretch>
            <a:fillRect/>
          </a:stretch>
        </p:blipFill>
        <p:spPr>
          <a:xfrm>
            <a:off x="445438" y="4453434"/>
            <a:ext cx="8522189" cy="2404566"/>
          </a:xfrm>
          <a:prstGeom prst="rect">
            <a:avLst/>
          </a:prstGeom>
        </p:spPr>
      </p:pic>
    </p:spTree>
    <p:extLst>
      <p:ext uri="{BB962C8B-B14F-4D97-AF65-F5344CB8AC3E}">
        <p14:creationId xmlns:p14="http://schemas.microsoft.com/office/powerpoint/2010/main" val="234943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barn(inVertical)">
                                      <p:cBhvr>
                                        <p:cTn id="19" dur="500"/>
                                        <p:tgtEl>
                                          <p:spTgt spid="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barn(inVertical)">
                                      <p:cBhvr>
                                        <p:cTn id="24" dur="500"/>
                                        <p:tgtEl>
                                          <p:spTgt spid="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barn(inVertical)">
                                      <p:cBhvr>
                                        <p:cTn id="29" dur="500"/>
                                        <p:tgtEl>
                                          <p:spTgt spid="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barn(inVertical)">
                                      <p:cBhvr>
                                        <p:cTn id="34" dur="500"/>
                                        <p:tgtEl>
                                          <p:spTgt spid="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barn(inVertical)">
                                      <p:cBhvr>
                                        <p:cTn id="39" dur="500"/>
                                        <p:tgtEl>
                                          <p:spTgt spid="2">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barn(inVertical)">
                                      <p:cBhvr>
                                        <p:cTn id="44" dur="500"/>
                                        <p:tgtEl>
                                          <p:spTgt spid="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barn(inVertical)">
                                      <p:cBhvr>
                                        <p:cTn id="49" dur="500"/>
                                        <p:tgtEl>
                                          <p:spTgt spid="2">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2">
                                            <p:txEl>
                                              <p:pRg st="8" end="8"/>
                                            </p:txEl>
                                          </p:spTgt>
                                        </p:tgtEl>
                                        <p:attrNameLst>
                                          <p:attrName>style.visibility</p:attrName>
                                        </p:attrNameLst>
                                      </p:cBhvr>
                                      <p:to>
                                        <p:strVal val="visible"/>
                                      </p:to>
                                    </p:set>
                                    <p:animEffect transition="in" filter="barn(inVertical)">
                                      <p:cBhvr>
                                        <p:cTn id="54" dur="500"/>
                                        <p:tgtEl>
                                          <p:spTgt spid="2">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443">
                                            <p:txEl>
                                              <p:pRg st="0" end="0"/>
                                            </p:txEl>
                                          </p:spTgt>
                                        </p:tgtEl>
                                        <p:attrNameLst>
                                          <p:attrName>style.visibility</p:attrName>
                                        </p:attrNameLst>
                                      </p:cBhvr>
                                      <p:to>
                                        <p:strVal val="visible"/>
                                      </p:to>
                                    </p:set>
                                    <p:animEffect transition="in" filter="barn(inVertical)">
                                      <p:cBhvr>
                                        <p:cTn id="59" dur="500"/>
                                        <p:tgtEl>
                                          <p:spTgt spid="443">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444">
                                            <p:txEl>
                                              <p:pRg st="0" end="0"/>
                                            </p:txEl>
                                          </p:spTgt>
                                        </p:tgtEl>
                                        <p:attrNameLst>
                                          <p:attrName>style.visibility</p:attrName>
                                        </p:attrNameLst>
                                      </p:cBhvr>
                                      <p:to>
                                        <p:strVal val="visible"/>
                                      </p:to>
                                    </p:set>
                                    <p:animEffect transition="in" filter="barn(inVertical)">
                                      <p:cBhvr>
                                        <p:cTn id="64" dur="500"/>
                                        <p:tgtEl>
                                          <p:spTgt spid="444">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446"/>
                                        </p:tgtEl>
                                        <p:attrNameLst>
                                          <p:attrName>style.visibility</p:attrName>
                                        </p:attrNameLst>
                                      </p:cBhvr>
                                      <p:to>
                                        <p:strVal val="visible"/>
                                      </p:to>
                                    </p:set>
                                    <p:animEffect transition="in" filter="barn(inVertical)">
                                      <p:cBhvr>
                                        <p:cTn id="69" dur="500"/>
                                        <p:tgtEl>
                                          <p:spTgt spid="446"/>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451"/>
                                        </p:tgtEl>
                                        <p:attrNameLst>
                                          <p:attrName>style.visibility</p:attrName>
                                        </p:attrNameLst>
                                      </p:cBhvr>
                                      <p:to>
                                        <p:strVal val="visible"/>
                                      </p:to>
                                    </p:set>
                                    <p:animEffect transition="in" filter="barn(inVertical)">
                                      <p:cBhvr>
                                        <p:cTn id="74" dur="500"/>
                                        <p:tgtEl>
                                          <p:spTgt spid="451"/>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455"/>
                                        </p:tgtEl>
                                        <p:attrNameLst>
                                          <p:attrName>style.visibility</p:attrName>
                                        </p:attrNameLst>
                                      </p:cBhvr>
                                      <p:to>
                                        <p:strVal val="visible"/>
                                      </p:to>
                                    </p:set>
                                    <p:animEffect transition="in" filter="barn(inVertical)">
                                      <p:cBhvr>
                                        <p:cTn id="79" dur="500"/>
                                        <p:tgtEl>
                                          <p:spTgt spid="455"/>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457"/>
                                        </p:tgtEl>
                                        <p:attrNameLst>
                                          <p:attrName>style.visibility</p:attrName>
                                        </p:attrNameLst>
                                      </p:cBhvr>
                                      <p:to>
                                        <p:strVal val="visible"/>
                                      </p:to>
                                    </p:set>
                                    <p:animEffect transition="in" filter="barn(inVertical)">
                                      <p:cBhvr>
                                        <p:cTn id="84" dur="5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51" grpId="0"/>
      <p:bldP spid="4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5952366" cy="461665"/>
          </a:xfrm>
          <a:prstGeom prst="rect">
            <a:avLst/>
          </a:prstGeom>
          <a:noFill/>
        </p:spPr>
        <p:txBody>
          <a:bodyPr wrap="square" rtlCol="0">
            <a:spAutoFit/>
          </a:bodyPr>
          <a:lstStyle/>
          <a:p>
            <a:r>
              <a:rPr lang="en-US" altLang="zh-CN" sz="2400" b="1" dirty="0">
                <a:solidFill>
                  <a:srgbClr val="4B7FB1"/>
                </a:solidFill>
              </a:rPr>
              <a:t>3.4 </a:t>
            </a:r>
            <a:r>
              <a:rPr lang="zh-CN" altLang="en-US" sz="2400" b="1" dirty="0">
                <a:solidFill>
                  <a:srgbClr val="4B7FB1"/>
                </a:solidFill>
              </a:rPr>
              <a:t>公式推导（单个样本损失进行证明）</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5E3059B-C480-F5AC-2FF6-506708FB84D6}"/>
                  </a:ext>
                </a:extLst>
              </p:cNvPr>
              <p:cNvSpPr txBox="1"/>
              <p:nvPr/>
            </p:nvSpPr>
            <p:spPr>
              <a:xfrm>
                <a:off x="296341" y="6111629"/>
                <a:ext cx="3597539" cy="496611"/>
              </a:xfrm>
              <a:prstGeom prst="rect">
                <a:avLst/>
              </a:prstGeom>
              <a:noFill/>
            </p:spPr>
            <p:txBody>
              <a:bodyPr wrap="square" rtlCol="0">
                <a:spAutoFit/>
              </a:bodyPr>
              <a:lstStyle/>
              <a:p>
                <a:r>
                  <a:rPr lang="zh-CN" altLang="en-US" b="1" dirty="0"/>
                  <a:t>公式一：</a:t>
                </a:r>
                <a14:m>
                  <m:oMath xmlns:m="http://schemas.openxmlformats.org/officeDocument/2006/math">
                    <m:f>
                      <m:fPr>
                        <m:ctrlPr>
                          <a:rPr lang="en-US" altLang="zh-CN" b="1" i="1">
                            <a:solidFill>
                              <a:srgbClr val="FF0000"/>
                            </a:solidFill>
                            <a:latin typeface="Cambria Math" panose="02040503050406030204" pitchFamily="18" charset="0"/>
                          </a:rPr>
                        </m:ctrlPr>
                      </m:fPr>
                      <m:num>
                        <m:r>
                          <a:rPr lang="en-US" altLang="zh-CN" b="1" i="1">
                            <a:solidFill>
                              <a:srgbClr val="FF0000"/>
                            </a:solidFill>
                            <a:latin typeface="Cambria Math" panose="02040503050406030204" pitchFamily="18" charset="0"/>
                          </a:rPr>
                          <m:t>𝒅𝑱</m:t>
                        </m:r>
                      </m:num>
                      <m:den>
                        <m:r>
                          <a:rPr lang="en-US" altLang="zh-CN" b="1" i="1">
                            <a:solidFill>
                              <a:srgbClr val="FF0000"/>
                            </a:solidFill>
                            <a:latin typeface="Cambria Math" panose="02040503050406030204" pitchFamily="18" charset="0"/>
                          </a:rPr>
                          <m:t>𝒅</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𝒘</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sup>
                        </m:sSup>
                      </m:den>
                    </m:f>
                    <m:r>
                      <a:rPr lang="en-US" altLang="zh-CN" b="1" i="1">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𝜹</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sup>
                    </m:sSup>
                    <m:r>
                      <a:rPr lang="en-US" altLang="zh-CN" b="1" i="1">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𝒂</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e>
                        </m:d>
                      </m:sup>
                    </m:s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𝑻</m:t>
                    </m:r>
                    <m:r>
                      <a:rPr lang="en-US" altLang="zh-CN" b="1" i="1">
                        <a:solidFill>
                          <a:srgbClr val="FF0000"/>
                        </a:solidFill>
                        <a:latin typeface="Cambria Math" panose="02040503050406030204" pitchFamily="18" charset="0"/>
                      </a:rPr>
                      <m:t>)</m:t>
                    </m:r>
                  </m:oMath>
                </a14:m>
                <a:endParaRPr lang="zh-CN" altLang="en-US" b="1" dirty="0"/>
              </a:p>
            </p:txBody>
          </p:sp>
        </mc:Choice>
        <mc:Fallback>
          <p:sp>
            <p:nvSpPr>
              <p:cNvPr id="4" name="文本框 3">
                <a:extLst>
                  <a:ext uri="{FF2B5EF4-FFF2-40B4-BE49-F238E27FC236}">
                    <a16:creationId xmlns:a16="http://schemas.microsoft.com/office/drawing/2014/main" id="{85E3059B-C480-F5AC-2FF6-506708FB84D6}"/>
                  </a:ext>
                </a:extLst>
              </p:cNvPr>
              <p:cNvSpPr txBox="1">
                <a:spLocks noRot="1" noChangeAspect="1" noMove="1" noResize="1" noEditPoints="1" noAdjustHandles="1" noChangeArrowheads="1" noChangeShapeType="1" noTextEdit="1"/>
              </p:cNvSpPr>
              <p:nvPr/>
            </p:nvSpPr>
            <p:spPr>
              <a:xfrm>
                <a:off x="296341" y="6111629"/>
                <a:ext cx="3597539" cy="496611"/>
              </a:xfrm>
              <a:prstGeom prst="rect">
                <a:avLst/>
              </a:prstGeom>
              <a:blipFill>
                <a:blip r:embed="rId4"/>
                <a:stretch>
                  <a:fillRect l="-1525" b="-74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椭圆 5">
                <a:extLst>
                  <a:ext uri="{FF2B5EF4-FFF2-40B4-BE49-F238E27FC236}">
                    <a16:creationId xmlns:a16="http://schemas.microsoft.com/office/drawing/2014/main" id="{904E1B04-BEE5-7D77-BB5B-E86EDBCA09CE}"/>
                  </a:ext>
                </a:extLst>
              </p:cNvPr>
              <p:cNvSpPr/>
              <p:nvPr/>
            </p:nvSpPr>
            <p:spPr>
              <a:xfrm>
                <a:off x="3689435" y="2277262"/>
                <a:ext cx="561975" cy="4616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bSup>
                    </m:oMath>
                  </m:oMathPara>
                </a14:m>
                <a:endParaRPr lang="zh-CN" altLang="en-US" dirty="0"/>
              </a:p>
            </p:txBody>
          </p:sp>
        </mc:Choice>
        <mc:Fallback>
          <p:sp>
            <p:nvSpPr>
              <p:cNvPr id="6" name="椭圆 5">
                <a:extLst>
                  <a:ext uri="{FF2B5EF4-FFF2-40B4-BE49-F238E27FC236}">
                    <a16:creationId xmlns:a16="http://schemas.microsoft.com/office/drawing/2014/main" id="{904E1B04-BEE5-7D77-BB5B-E86EDBCA09CE}"/>
                  </a:ext>
                </a:extLst>
              </p:cNvPr>
              <p:cNvSpPr>
                <a:spLocks noRot="1" noChangeAspect="1" noMove="1" noResize="1" noEditPoints="1" noAdjustHandles="1" noChangeArrowheads="1" noChangeShapeType="1" noTextEdit="1"/>
              </p:cNvSpPr>
              <p:nvPr/>
            </p:nvSpPr>
            <p:spPr>
              <a:xfrm>
                <a:off x="3689435" y="2277262"/>
                <a:ext cx="561975" cy="46166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椭圆 6">
                <a:extLst>
                  <a:ext uri="{FF2B5EF4-FFF2-40B4-BE49-F238E27FC236}">
                    <a16:creationId xmlns:a16="http://schemas.microsoft.com/office/drawing/2014/main" id="{404242C8-B060-5724-EF30-C2B0F563C335}"/>
                  </a:ext>
                </a:extLst>
              </p:cNvPr>
              <p:cNvSpPr/>
              <p:nvPr/>
            </p:nvSpPr>
            <p:spPr>
              <a:xfrm>
                <a:off x="3689435" y="3048952"/>
                <a:ext cx="561975" cy="4616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bSup>
                    </m:oMath>
                  </m:oMathPara>
                </a14:m>
                <a:endParaRPr lang="zh-CN" altLang="en-US" dirty="0"/>
              </a:p>
            </p:txBody>
          </p:sp>
        </mc:Choice>
        <mc:Fallback>
          <p:sp>
            <p:nvSpPr>
              <p:cNvPr id="7" name="椭圆 6">
                <a:extLst>
                  <a:ext uri="{FF2B5EF4-FFF2-40B4-BE49-F238E27FC236}">
                    <a16:creationId xmlns:a16="http://schemas.microsoft.com/office/drawing/2014/main" id="{404242C8-B060-5724-EF30-C2B0F563C335}"/>
                  </a:ext>
                </a:extLst>
              </p:cNvPr>
              <p:cNvSpPr>
                <a:spLocks noRot="1" noChangeAspect="1" noMove="1" noResize="1" noEditPoints="1" noAdjustHandles="1" noChangeArrowheads="1" noChangeShapeType="1" noTextEdit="1"/>
              </p:cNvSpPr>
              <p:nvPr/>
            </p:nvSpPr>
            <p:spPr>
              <a:xfrm>
                <a:off x="3689435" y="3048952"/>
                <a:ext cx="561975" cy="461665"/>
              </a:xfrm>
              <a:prstGeom prst="ellipse">
                <a:avLst/>
              </a:prstGeom>
              <a:blipFill>
                <a:blip r:embed="rId6"/>
                <a:stretch>
                  <a:fillRect/>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5D5BDFBD-41BF-D06A-17B2-30A9A2A77ED6}"/>
              </a:ext>
            </a:extLst>
          </p:cNvPr>
          <p:cNvSpPr/>
          <p:nvPr/>
        </p:nvSpPr>
        <p:spPr>
          <a:xfrm>
            <a:off x="5479377" y="1768037"/>
            <a:ext cx="874395" cy="6869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0ED2FE2-A522-9BB6-1329-E9FD00F33548}"/>
              </a:ext>
            </a:extLst>
          </p:cNvPr>
          <p:cNvSpPr/>
          <p:nvPr/>
        </p:nvSpPr>
        <p:spPr>
          <a:xfrm>
            <a:off x="5479376" y="2669398"/>
            <a:ext cx="871033" cy="6869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6B54BA35-0B57-373D-51AB-88904C07D24D}"/>
              </a:ext>
            </a:extLst>
          </p:cNvPr>
          <p:cNvSpPr/>
          <p:nvPr/>
        </p:nvSpPr>
        <p:spPr>
          <a:xfrm>
            <a:off x="5479377" y="3570759"/>
            <a:ext cx="871030" cy="6869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3B985EEE-CEE1-15E0-F9F1-A5410D31555D}"/>
              </a:ext>
            </a:extLst>
          </p:cNvPr>
          <p:cNvSpPr/>
          <p:nvPr/>
        </p:nvSpPr>
        <p:spPr>
          <a:xfrm>
            <a:off x="7527251" y="2669398"/>
            <a:ext cx="871033" cy="6869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7BEC9CB4-C287-858F-014F-C21958FE6238}"/>
                  </a:ext>
                </a:extLst>
              </p:cNvPr>
              <p:cNvSpPr txBox="1"/>
              <p:nvPr/>
            </p:nvSpPr>
            <p:spPr>
              <a:xfrm>
                <a:off x="3088821" y="796176"/>
                <a:ext cx="266700"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层数</m:t>
                      </m:r>
                      <m:r>
                        <m:rPr>
                          <m:sty m:val="p"/>
                        </m:rPr>
                        <a:rPr lang="en-US" altLang="zh-CN" sz="1400" i="1">
                          <a:latin typeface="Cambria Math" panose="02040503050406030204" pitchFamily="18" charset="0"/>
                        </a:rPr>
                        <m:t>l</m:t>
                      </m:r>
                    </m:oMath>
                  </m:oMathPara>
                </a14:m>
                <a:endParaRPr lang="zh-CN" altLang="en-US" sz="1400" dirty="0"/>
              </a:p>
            </p:txBody>
          </p:sp>
        </mc:Choice>
        <mc:Fallback>
          <p:sp>
            <p:nvSpPr>
              <p:cNvPr id="15" name="文本框 14">
                <a:extLst>
                  <a:ext uri="{FF2B5EF4-FFF2-40B4-BE49-F238E27FC236}">
                    <a16:creationId xmlns:a16="http://schemas.microsoft.com/office/drawing/2014/main" id="{7BEC9CB4-C287-858F-014F-C21958FE6238}"/>
                  </a:ext>
                </a:extLst>
              </p:cNvPr>
              <p:cNvSpPr txBox="1">
                <a:spLocks noRot="1" noChangeAspect="1" noMove="1" noResize="1" noEditPoints="1" noAdjustHandles="1" noChangeArrowheads="1" noChangeShapeType="1" noTextEdit="1"/>
              </p:cNvSpPr>
              <p:nvPr/>
            </p:nvSpPr>
            <p:spPr>
              <a:xfrm>
                <a:off x="3088821" y="796176"/>
                <a:ext cx="266700" cy="307777"/>
              </a:xfrm>
              <a:prstGeom prst="rect">
                <a:avLst/>
              </a:prstGeom>
              <a:blipFill>
                <a:blip r:embed="rId7"/>
                <a:stretch>
                  <a:fillRect r="-111628" b="-1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5D25885F-192E-D626-65BA-C0280840359E}"/>
                  </a:ext>
                </a:extLst>
              </p:cNvPr>
              <p:cNvSpPr txBox="1"/>
              <p:nvPr/>
            </p:nvSpPr>
            <p:spPr>
              <a:xfrm>
                <a:off x="3837072" y="764917"/>
                <a:ext cx="266700"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p:sp>
            <p:nvSpPr>
              <p:cNvPr id="16" name="文本框 15">
                <a:extLst>
                  <a:ext uri="{FF2B5EF4-FFF2-40B4-BE49-F238E27FC236}">
                    <a16:creationId xmlns:a16="http://schemas.microsoft.com/office/drawing/2014/main" id="{5D25885F-192E-D626-65BA-C0280840359E}"/>
                  </a:ext>
                </a:extLst>
              </p:cNvPr>
              <p:cNvSpPr txBox="1">
                <a:spLocks noRot="1" noChangeAspect="1" noMove="1" noResize="1" noEditPoints="1" noAdjustHandles="1" noChangeArrowheads="1" noChangeShapeType="1" noTextEdit="1"/>
              </p:cNvSpPr>
              <p:nvPr/>
            </p:nvSpPr>
            <p:spPr>
              <a:xfrm>
                <a:off x="3837072" y="764917"/>
                <a:ext cx="266700" cy="370294"/>
              </a:xfrm>
              <a:prstGeom prst="rect">
                <a:avLst/>
              </a:prstGeom>
              <a:blipFill>
                <a:blip r:embed="rId8"/>
                <a:stretch>
                  <a:fillRect r="-136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EB830E24-F904-B275-16A0-D9D4AED2DAAA}"/>
                  </a:ext>
                </a:extLst>
              </p:cNvPr>
              <p:cNvSpPr txBox="1"/>
              <p:nvPr/>
            </p:nvSpPr>
            <p:spPr>
              <a:xfrm>
                <a:off x="5814558" y="730012"/>
                <a:ext cx="266700"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p:sp>
            <p:nvSpPr>
              <p:cNvPr id="17" name="文本框 16">
                <a:extLst>
                  <a:ext uri="{FF2B5EF4-FFF2-40B4-BE49-F238E27FC236}">
                    <a16:creationId xmlns:a16="http://schemas.microsoft.com/office/drawing/2014/main" id="{EB830E24-F904-B275-16A0-D9D4AED2DAAA}"/>
                  </a:ext>
                </a:extLst>
              </p:cNvPr>
              <p:cNvSpPr txBox="1">
                <a:spLocks noRot="1" noChangeAspect="1" noMove="1" noResize="1" noEditPoints="1" noAdjustHandles="1" noChangeArrowheads="1" noChangeShapeType="1" noTextEdit="1"/>
              </p:cNvSpPr>
              <p:nvPr/>
            </p:nvSpPr>
            <p:spPr>
              <a:xfrm>
                <a:off x="5814558" y="730012"/>
                <a:ext cx="266700" cy="370294"/>
              </a:xfrm>
              <a:prstGeom prst="rect">
                <a:avLst/>
              </a:prstGeom>
              <a:blipFill>
                <a:blip r:embed="rId9"/>
                <a:stretch>
                  <a:fillRect r="-113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EDA13E3A-671D-3F50-671B-0B1BD0D5EC63}"/>
                  </a:ext>
                </a:extLst>
              </p:cNvPr>
              <p:cNvSpPr txBox="1"/>
              <p:nvPr/>
            </p:nvSpPr>
            <p:spPr>
              <a:xfrm>
                <a:off x="7760613" y="749515"/>
                <a:ext cx="266700"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p:sp>
            <p:nvSpPr>
              <p:cNvPr id="18" name="文本框 17">
                <a:extLst>
                  <a:ext uri="{FF2B5EF4-FFF2-40B4-BE49-F238E27FC236}">
                    <a16:creationId xmlns:a16="http://schemas.microsoft.com/office/drawing/2014/main" id="{EDA13E3A-671D-3F50-671B-0B1BD0D5EC63}"/>
                  </a:ext>
                </a:extLst>
              </p:cNvPr>
              <p:cNvSpPr txBox="1">
                <a:spLocks noRot="1" noChangeAspect="1" noMove="1" noResize="1" noEditPoints="1" noAdjustHandles="1" noChangeArrowheads="1" noChangeShapeType="1" noTextEdit="1"/>
              </p:cNvSpPr>
              <p:nvPr/>
            </p:nvSpPr>
            <p:spPr>
              <a:xfrm>
                <a:off x="7760613" y="749515"/>
                <a:ext cx="266700" cy="370294"/>
              </a:xfrm>
              <a:prstGeom prst="rect">
                <a:avLst/>
              </a:prstGeom>
              <a:blipFill>
                <a:blip r:embed="rId10"/>
                <a:stretch>
                  <a:fillRect r="-13636"/>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FF29D774-4E20-C802-CBB1-5E5B918D9D89}"/>
              </a:ext>
            </a:extLst>
          </p:cNvPr>
          <p:cNvCxnSpPr>
            <a:cxnSpLocks/>
            <a:stCxn id="6" idx="6"/>
            <a:endCxn id="9" idx="2"/>
          </p:cNvCxnSpPr>
          <p:nvPr/>
        </p:nvCxnSpPr>
        <p:spPr>
          <a:xfrm flipV="1">
            <a:off x="4251410" y="2111495"/>
            <a:ext cx="1227967" cy="39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A87C265-BDB2-8C0C-6020-5E8C3AF70625}"/>
              </a:ext>
            </a:extLst>
          </p:cNvPr>
          <p:cNvCxnSpPr>
            <a:cxnSpLocks/>
            <a:stCxn id="6" idx="6"/>
            <a:endCxn id="10" idx="2"/>
          </p:cNvCxnSpPr>
          <p:nvPr/>
        </p:nvCxnSpPr>
        <p:spPr>
          <a:xfrm>
            <a:off x="4251410" y="2508095"/>
            <a:ext cx="1227966" cy="50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5E58ABE-B575-01F5-4CAE-3931EF3B7EC8}"/>
              </a:ext>
            </a:extLst>
          </p:cNvPr>
          <p:cNvCxnSpPr>
            <a:cxnSpLocks/>
            <a:stCxn id="6" idx="6"/>
            <a:endCxn id="13" idx="2"/>
          </p:cNvCxnSpPr>
          <p:nvPr/>
        </p:nvCxnSpPr>
        <p:spPr>
          <a:xfrm>
            <a:off x="4251410" y="2508095"/>
            <a:ext cx="1227967" cy="1406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6E32FEA-9C82-1E19-3C47-B02A60E91E0B}"/>
              </a:ext>
            </a:extLst>
          </p:cNvPr>
          <p:cNvCxnSpPr>
            <a:cxnSpLocks/>
            <a:stCxn id="7" idx="6"/>
            <a:endCxn id="13" idx="2"/>
          </p:cNvCxnSpPr>
          <p:nvPr/>
        </p:nvCxnSpPr>
        <p:spPr>
          <a:xfrm>
            <a:off x="4251410" y="3279785"/>
            <a:ext cx="1227967" cy="63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FAC68B3-8173-9B9D-93F3-990D65D21479}"/>
              </a:ext>
            </a:extLst>
          </p:cNvPr>
          <p:cNvCxnSpPr>
            <a:cxnSpLocks/>
            <a:stCxn id="7" idx="6"/>
            <a:endCxn id="10" idx="2"/>
          </p:cNvCxnSpPr>
          <p:nvPr/>
        </p:nvCxnSpPr>
        <p:spPr>
          <a:xfrm flipV="1">
            <a:off x="4251410" y="3012856"/>
            <a:ext cx="1227966" cy="266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839FD7A-7C52-CFB1-3265-58D6189DC4E3}"/>
              </a:ext>
            </a:extLst>
          </p:cNvPr>
          <p:cNvCxnSpPr>
            <a:cxnSpLocks/>
            <a:stCxn id="7" idx="6"/>
            <a:endCxn id="9" idx="2"/>
          </p:cNvCxnSpPr>
          <p:nvPr/>
        </p:nvCxnSpPr>
        <p:spPr>
          <a:xfrm flipV="1">
            <a:off x="4251410" y="2111495"/>
            <a:ext cx="1227967" cy="1168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6EF0837-686B-91F8-E295-3C26AC6FACA9}"/>
              </a:ext>
            </a:extLst>
          </p:cNvPr>
          <p:cNvCxnSpPr>
            <a:cxnSpLocks/>
            <a:stCxn id="9" idx="6"/>
            <a:endCxn id="14" idx="2"/>
          </p:cNvCxnSpPr>
          <p:nvPr/>
        </p:nvCxnSpPr>
        <p:spPr>
          <a:xfrm>
            <a:off x="6353772" y="2111495"/>
            <a:ext cx="1173479" cy="90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4B9F5A-5A75-FE24-320D-A07F2DE1C535}"/>
              </a:ext>
            </a:extLst>
          </p:cNvPr>
          <p:cNvCxnSpPr>
            <a:cxnSpLocks/>
            <a:stCxn id="10" idx="6"/>
            <a:endCxn id="14" idx="2"/>
          </p:cNvCxnSpPr>
          <p:nvPr/>
        </p:nvCxnSpPr>
        <p:spPr>
          <a:xfrm>
            <a:off x="6350409" y="3012856"/>
            <a:ext cx="1176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5530B084-1833-C943-D4C7-CD1AED6CF3A0}"/>
              </a:ext>
            </a:extLst>
          </p:cNvPr>
          <p:cNvCxnSpPr>
            <a:cxnSpLocks/>
            <a:stCxn id="13" idx="6"/>
            <a:endCxn id="14" idx="2"/>
          </p:cNvCxnSpPr>
          <p:nvPr/>
        </p:nvCxnSpPr>
        <p:spPr>
          <a:xfrm flipV="1">
            <a:off x="6350407" y="3012856"/>
            <a:ext cx="1176844" cy="90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A04129A-3884-9DC5-164D-6057D2E121CA}"/>
              </a:ext>
            </a:extLst>
          </p:cNvPr>
          <p:cNvCxnSpPr>
            <a:cxnSpLocks/>
            <a:stCxn id="9" idx="0"/>
            <a:endCxn id="9" idx="4"/>
          </p:cNvCxnSpPr>
          <p:nvPr/>
        </p:nvCxnSpPr>
        <p:spPr>
          <a:xfrm>
            <a:off x="5916575" y="1768037"/>
            <a:ext cx="0" cy="686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36D428F-5653-0726-B99E-3C3957C8D37D}"/>
              </a:ext>
            </a:extLst>
          </p:cNvPr>
          <p:cNvCxnSpPr/>
          <p:nvPr/>
        </p:nvCxnSpPr>
        <p:spPr>
          <a:xfrm>
            <a:off x="5914892" y="2669398"/>
            <a:ext cx="0" cy="686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C2BA856-45B3-7057-BFC4-77D05184D22F}"/>
              </a:ext>
            </a:extLst>
          </p:cNvPr>
          <p:cNvCxnSpPr/>
          <p:nvPr/>
        </p:nvCxnSpPr>
        <p:spPr>
          <a:xfrm>
            <a:off x="5897840" y="3578953"/>
            <a:ext cx="0" cy="686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4C5E8B9-C86A-C5F9-8218-48F3C21A9611}"/>
              </a:ext>
            </a:extLst>
          </p:cNvPr>
          <p:cNvCxnSpPr/>
          <p:nvPr/>
        </p:nvCxnSpPr>
        <p:spPr>
          <a:xfrm>
            <a:off x="7947303" y="2669398"/>
            <a:ext cx="0" cy="686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文本框 49">
                <a:extLst>
                  <a:ext uri="{FF2B5EF4-FFF2-40B4-BE49-F238E27FC236}">
                    <a16:creationId xmlns:a16="http://schemas.microsoft.com/office/drawing/2014/main" id="{431B2AB7-6401-AF48-1B22-D28CEB2CDBCB}"/>
                  </a:ext>
                </a:extLst>
              </p:cNvPr>
              <p:cNvSpPr txBox="1"/>
              <p:nvPr/>
            </p:nvSpPr>
            <p:spPr>
              <a:xfrm>
                <a:off x="2465174" y="2723640"/>
                <a:ext cx="975291" cy="42268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1050" b="1" i="1" smtClean="0">
                              <a:solidFill>
                                <a:srgbClr val="FF0000"/>
                              </a:solidFill>
                              <a:latin typeface="Cambria Math" panose="02040503050406030204" pitchFamily="18" charset="0"/>
                            </a:rPr>
                          </m:ctrlPr>
                        </m:sSupPr>
                        <m:e>
                          <m:r>
                            <a:rPr lang="en-US" altLang="zh-CN" sz="1050" b="1" i="1" smtClean="0">
                              <a:solidFill>
                                <a:srgbClr val="FF0000"/>
                              </a:solidFill>
                              <a:latin typeface="Cambria Math" panose="02040503050406030204" pitchFamily="18" charset="0"/>
                            </a:rPr>
                            <m:t>𝒙</m:t>
                          </m:r>
                        </m:e>
                        <m:sup>
                          <m:r>
                            <a:rPr lang="en-US" altLang="zh-CN" sz="1050" b="1" i="1" smtClean="0">
                              <a:solidFill>
                                <a:srgbClr val="FF0000"/>
                              </a:solidFill>
                              <a:latin typeface="Cambria Math" panose="02040503050406030204" pitchFamily="18" charset="0"/>
                            </a:rPr>
                            <m:t>(</m:t>
                          </m:r>
                          <m:r>
                            <a:rPr lang="en-US" altLang="zh-CN" sz="1050" b="1" i="1" smtClean="0">
                              <a:solidFill>
                                <a:srgbClr val="FF0000"/>
                              </a:solidFill>
                              <a:latin typeface="Cambria Math" panose="02040503050406030204" pitchFamily="18" charset="0"/>
                            </a:rPr>
                            <m:t>𝒊</m:t>
                          </m:r>
                          <m:r>
                            <a:rPr lang="en-US" altLang="zh-CN" sz="1050" b="1" i="1" smtClean="0">
                              <a:solidFill>
                                <a:srgbClr val="FF0000"/>
                              </a:solidFill>
                              <a:latin typeface="Cambria Math" panose="02040503050406030204" pitchFamily="18" charset="0"/>
                            </a:rPr>
                            <m:t>)</m:t>
                          </m:r>
                        </m:sup>
                      </m:sSup>
                      <m:r>
                        <a:rPr lang="en-US" altLang="zh-CN" sz="1050" b="1" i="1" smtClean="0">
                          <a:solidFill>
                            <a:srgbClr val="FF0000"/>
                          </a:solidFill>
                          <a:latin typeface="Cambria Math" panose="02040503050406030204" pitchFamily="18" charset="0"/>
                        </a:rPr>
                        <m:t>=</m:t>
                      </m:r>
                      <m:d>
                        <m:dPr>
                          <m:begChr m:val="["/>
                          <m:endChr m:val="]"/>
                          <m:ctrlPr>
                            <a:rPr lang="en-US" altLang="zh-CN" sz="1050" b="1" i="1" smtClean="0">
                              <a:solidFill>
                                <a:srgbClr val="FF0000"/>
                              </a:solidFill>
                              <a:latin typeface="Cambria Math" panose="02040503050406030204" pitchFamily="18" charset="0"/>
                            </a:rPr>
                          </m:ctrlPr>
                        </m:dPr>
                        <m:e>
                          <m:m>
                            <m:mPr>
                              <m:mcs>
                                <m:mc>
                                  <m:mcPr>
                                    <m:count m:val="1"/>
                                    <m:mcJc m:val="center"/>
                                  </m:mcPr>
                                </m:mc>
                              </m:mcs>
                              <m:ctrlPr>
                                <a:rPr lang="en-US" altLang="zh-CN" sz="1050" b="1" i="1" smtClean="0">
                                  <a:solidFill>
                                    <a:srgbClr val="FF0000"/>
                                  </a:solidFill>
                                  <a:latin typeface="Cambria Math" panose="02040503050406030204" pitchFamily="18" charset="0"/>
                                </a:rPr>
                              </m:ctrlPr>
                            </m:mPr>
                            <m:mr>
                              <m:e>
                                <m:sSubSup>
                                  <m:sSubSupPr>
                                    <m:ctrlPr>
                                      <a:rPr lang="en-US" altLang="zh-CN" sz="1050" i="1">
                                        <a:latin typeface="Cambria Math" panose="02040503050406030204" pitchFamily="18" charset="0"/>
                                      </a:rPr>
                                    </m:ctrlPr>
                                  </m:sSubSupPr>
                                  <m:e>
                                    <m:r>
                                      <a:rPr lang="en-US" altLang="zh-CN" sz="1050" i="1">
                                        <a:latin typeface="Cambria Math" panose="02040503050406030204" pitchFamily="18" charset="0"/>
                                      </a:rPr>
                                      <m:t>𝑥</m:t>
                                    </m:r>
                                  </m:e>
                                  <m:sub>
                                    <m:r>
                                      <a:rPr lang="en-US" altLang="zh-CN" sz="1050" i="1">
                                        <a:latin typeface="Cambria Math" panose="02040503050406030204" pitchFamily="18" charset="0"/>
                                      </a:rPr>
                                      <m:t>1</m:t>
                                    </m:r>
                                  </m:sub>
                                  <m:sup>
                                    <m:d>
                                      <m:dPr>
                                        <m:ctrlPr>
                                          <a:rPr lang="en-US" altLang="zh-CN" sz="1050" i="1">
                                            <a:latin typeface="Cambria Math" panose="02040503050406030204" pitchFamily="18" charset="0"/>
                                          </a:rPr>
                                        </m:ctrlPr>
                                      </m:dPr>
                                      <m:e>
                                        <m:r>
                                          <a:rPr lang="en-US" altLang="zh-CN" sz="1050" i="1">
                                            <a:latin typeface="Cambria Math" panose="02040503050406030204" pitchFamily="18" charset="0"/>
                                          </a:rPr>
                                          <m:t>𝑖</m:t>
                                        </m:r>
                                      </m:e>
                                    </m:d>
                                  </m:sup>
                                </m:sSubSup>
                              </m:e>
                            </m:mr>
                            <m:mr>
                              <m:e>
                                <m:sSubSup>
                                  <m:sSubSupPr>
                                    <m:ctrlPr>
                                      <a:rPr lang="en-US" altLang="zh-CN" sz="1050" i="1">
                                        <a:latin typeface="Cambria Math" panose="02040503050406030204" pitchFamily="18" charset="0"/>
                                      </a:rPr>
                                    </m:ctrlPr>
                                  </m:sSubSupPr>
                                  <m:e>
                                    <m:r>
                                      <a:rPr lang="en-US" altLang="zh-CN" sz="1050" i="1">
                                        <a:latin typeface="Cambria Math" panose="02040503050406030204" pitchFamily="18" charset="0"/>
                                      </a:rPr>
                                      <m:t>𝑥</m:t>
                                    </m:r>
                                  </m:e>
                                  <m:sub>
                                    <m:r>
                                      <a:rPr lang="en-US" altLang="zh-CN" sz="1050" i="1">
                                        <a:latin typeface="Cambria Math" panose="02040503050406030204" pitchFamily="18" charset="0"/>
                                      </a:rPr>
                                      <m:t>1</m:t>
                                    </m:r>
                                  </m:sub>
                                  <m:sup>
                                    <m:d>
                                      <m:dPr>
                                        <m:ctrlPr>
                                          <a:rPr lang="en-US" altLang="zh-CN" sz="1050" i="1">
                                            <a:latin typeface="Cambria Math" panose="02040503050406030204" pitchFamily="18" charset="0"/>
                                          </a:rPr>
                                        </m:ctrlPr>
                                      </m:dPr>
                                      <m:e>
                                        <m:r>
                                          <a:rPr lang="en-US" altLang="zh-CN" sz="1050" i="1">
                                            <a:latin typeface="Cambria Math" panose="02040503050406030204" pitchFamily="18" charset="0"/>
                                          </a:rPr>
                                          <m:t>𝑖</m:t>
                                        </m:r>
                                      </m:e>
                                    </m:d>
                                  </m:sup>
                                </m:sSubSup>
                                <m:r>
                                  <m:rPr>
                                    <m:nor/>
                                  </m:rPr>
                                  <a:rPr lang="zh-CN" altLang="en-US" sz="1050" dirty="0"/>
                                  <m:t> </m:t>
                                </m:r>
                              </m:e>
                            </m:mr>
                          </m:m>
                        </m:e>
                      </m:d>
                    </m:oMath>
                  </m:oMathPara>
                </a14:m>
                <a:endParaRPr lang="zh-CN" altLang="en-US" sz="1050" b="1" dirty="0">
                  <a:solidFill>
                    <a:srgbClr val="FF0000"/>
                  </a:solidFill>
                </a:endParaRPr>
              </a:p>
            </p:txBody>
          </p:sp>
        </mc:Choice>
        <mc:Fallback>
          <p:sp>
            <p:nvSpPr>
              <p:cNvPr id="50" name="文本框 49">
                <a:extLst>
                  <a:ext uri="{FF2B5EF4-FFF2-40B4-BE49-F238E27FC236}">
                    <a16:creationId xmlns:a16="http://schemas.microsoft.com/office/drawing/2014/main" id="{431B2AB7-6401-AF48-1B22-D28CEB2CDBCB}"/>
                  </a:ext>
                </a:extLst>
              </p:cNvPr>
              <p:cNvSpPr txBox="1">
                <a:spLocks noRot="1" noChangeAspect="1" noMove="1" noResize="1" noEditPoints="1" noAdjustHandles="1" noChangeArrowheads="1" noChangeShapeType="1" noTextEdit="1"/>
              </p:cNvSpPr>
              <p:nvPr/>
            </p:nvSpPr>
            <p:spPr>
              <a:xfrm>
                <a:off x="2465174" y="2723640"/>
                <a:ext cx="975291" cy="422680"/>
              </a:xfrm>
              <a:prstGeom prst="rect">
                <a:avLst/>
              </a:prstGeom>
              <a:blipFill>
                <a:blip r:embed="rId11"/>
                <a:stretch>
                  <a:fillRect b="-5797"/>
                </a:stretch>
              </a:blipFill>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8BBB0F7B-6C80-A369-3C7E-C543F8DA269E}"/>
              </a:ext>
            </a:extLst>
          </p:cNvPr>
          <p:cNvCxnSpPr>
            <a:cxnSpLocks/>
          </p:cNvCxnSpPr>
          <p:nvPr/>
        </p:nvCxnSpPr>
        <p:spPr>
          <a:xfrm>
            <a:off x="3290804" y="2934980"/>
            <a:ext cx="4016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7" name="文本框 386">
                <a:extLst>
                  <a:ext uri="{FF2B5EF4-FFF2-40B4-BE49-F238E27FC236}">
                    <a16:creationId xmlns:a16="http://schemas.microsoft.com/office/drawing/2014/main" id="{12D3FD32-C5F5-DA3A-D27B-D4F851E22BF6}"/>
                  </a:ext>
                </a:extLst>
              </p:cNvPr>
              <p:cNvSpPr txBox="1"/>
              <p:nvPr/>
            </p:nvSpPr>
            <p:spPr>
              <a:xfrm>
                <a:off x="5452731" y="1820521"/>
                <a:ext cx="500963" cy="4397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latin typeface="Cambria Math" panose="02040503050406030204" pitchFamily="18" charset="0"/>
                            </a:rPr>
                          </m:ctrlPr>
                        </m:sSubSupPr>
                        <m:e>
                          <m:r>
                            <a:rPr lang="en-US" altLang="zh-CN" sz="1800" b="0" i="1" smtClean="0">
                              <a:latin typeface="Cambria Math" panose="02040503050406030204" pitchFamily="18" charset="0"/>
                            </a:rPr>
                            <m:t>𝑧</m:t>
                          </m:r>
                        </m:e>
                        <m:sub>
                          <m:r>
                            <a:rPr lang="en-US" altLang="zh-CN" sz="1800" i="1">
                              <a:latin typeface="Cambria Math" panose="02040503050406030204" pitchFamily="18" charset="0"/>
                            </a:rPr>
                            <m:t>1</m:t>
                          </m:r>
                        </m:sub>
                        <m:sup>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1</m:t>
                              </m:r>
                            </m:e>
                          </m:d>
                        </m:sup>
                      </m:sSubSup>
                    </m:oMath>
                  </m:oMathPara>
                </a14:m>
                <a:endParaRPr lang="zh-CN" altLang="en-US" dirty="0"/>
              </a:p>
            </p:txBody>
          </p:sp>
        </mc:Choice>
        <mc:Fallback>
          <p:sp>
            <p:nvSpPr>
              <p:cNvPr id="387" name="文本框 386">
                <a:extLst>
                  <a:ext uri="{FF2B5EF4-FFF2-40B4-BE49-F238E27FC236}">
                    <a16:creationId xmlns:a16="http://schemas.microsoft.com/office/drawing/2014/main" id="{12D3FD32-C5F5-DA3A-D27B-D4F851E22BF6}"/>
                  </a:ext>
                </a:extLst>
              </p:cNvPr>
              <p:cNvSpPr txBox="1">
                <a:spLocks noRot="1" noChangeAspect="1" noMove="1" noResize="1" noEditPoints="1" noAdjustHandles="1" noChangeArrowheads="1" noChangeShapeType="1" noTextEdit="1"/>
              </p:cNvSpPr>
              <p:nvPr/>
            </p:nvSpPr>
            <p:spPr>
              <a:xfrm>
                <a:off x="5452731" y="1820521"/>
                <a:ext cx="500963" cy="439736"/>
              </a:xfrm>
              <a:prstGeom prst="rect">
                <a:avLst/>
              </a:prstGeom>
              <a:blipFill>
                <a:blip r:embed="rId12"/>
                <a:stretch>
                  <a:fillRect b="-13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8" name="文本框 387">
                <a:extLst>
                  <a:ext uri="{FF2B5EF4-FFF2-40B4-BE49-F238E27FC236}">
                    <a16:creationId xmlns:a16="http://schemas.microsoft.com/office/drawing/2014/main" id="{585EFCDE-B55C-E484-CFFA-DF218112268A}"/>
                  </a:ext>
                </a:extLst>
              </p:cNvPr>
              <p:cNvSpPr txBox="1"/>
              <p:nvPr/>
            </p:nvSpPr>
            <p:spPr>
              <a:xfrm>
                <a:off x="5419235" y="2776466"/>
                <a:ext cx="500963" cy="447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latin typeface="Cambria Math" panose="02040503050406030204" pitchFamily="18" charset="0"/>
                            </a:rPr>
                          </m:ctrlPr>
                        </m:sSubSupPr>
                        <m:e>
                          <m:r>
                            <a:rPr lang="en-US" altLang="zh-CN" sz="1800" b="0" i="1" smtClean="0">
                              <a:latin typeface="Cambria Math" panose="02040503050406030204" pitchFamily="18" charset="0"/>
                            </a:rPr>
                            <m:t>𝑧</m:t>
                          </m:r>
                        </m:e>
                        <m:sub>
                          <m:r>
                            <a:rPr lang="en-US" altLang="zh-CN" sz="1800" b="0" i="1" smtClean="0">
                              <a:latin typeface="Cambria Math" panose="02040503050406030204" pitchFamily="18" charset="0"/>
                            </a:rPr>
                            <m:t>2</m:t>
                          </m:r>
                        </m:sub>
                        <m:sup>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1</m:t>
                              </m:r>
                            </m:e>
                          </m:d>
                        </m:sup>
                      </m:sSubSup>
                    </m:oMath>
                  </m:oMathPara>
                </a14:m>
                <a:endParaRPr lang="zh-CN" altLang="en-US" dirty="0"/>
              </a:p>
            </p:txBody>
          </p:sp>
        </mc:Choice>
        <mc:Fallback>
          <p:sp>
            <p:nvSpPr>
              <p:cNvPr id="388" name="文本框 387">
                <a:extLst>
                  <a:ext uri="{FF2B5EF4-FFF2-40B4-BE49-F238E27FC236}">
                    <a16:creationId xmlns:a16="http://schemas.microsoft.com/office/drawing/2014/main" id="{585EFCDE-B55C-E484-CFFA-DF218112268A}"/>
                  </a:ext>
                </a:extLst>
              </p:cNvPr>
              <p:cNvSpPr txBox="1">
                <a:spLocks noRot="1" noChangeAspect="1" noMove="1" noResize="1" noEditPoints="1" noAdjustHandles="1" noChangeArrowheads="1" noChangeShapeType="1" noTextEdit="1"/>
              </p:cNvSpPr>
              <p:nvPr/>
            </p:nvSpPr>
            <p:spPr>
              <a:xfrm>
                <a:off x="5419235" y="2776466"/>
                <a:ext cx="500963" cy="44723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9" name="文本框 388">
                <a:extLst>
                  <a:ext uri="{FF2B5EF4-FFF2-40B4-BE49-F238E27FC236}">
                    <a16:creationId xmlns:a16="http://schemas.microsoft.com/office/drawing/2014/main" id="{4CD79647-BFCF-2C0A-538E-A5926057A045}"/>
                  </a:ext>
                </a:extLst>
              </p:cNvPr>
              <p:cNvSpPr txBox="1"/>
              <p:nvPr/>
            </p:nvSpPr>
            <p:spPr>
              <a:xfrm>
                <a:off x="5400345" y="3682656"/>
                <a:ext cx="500963" cy="447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latin typeface="Cambria Math" panose="02040503050406030204" pitchFamily="18" charset="0"/>
                            </a:rPr>
                          </m:ctrlPr>
                        </m:sSubSupPr>
                        <m:e>
                          <m:r>
                            <a:rPr lang="en-US" altLang="zh-CN" sz="1800" b="0" i="1" smtClean="0">
                              <a:latin typeface="Cambria Math" panose="02040503050406030204" pitchFamily="18" charset="0"/>
                            </a:rPr>
                            <m:t>𝑧</m:t>
                          </m:r>
                        </m:e>
                        <m:sub>
                          <m:r>
                            <a:rPr lang="en-US" altLang="zh-CN" sz="1800" b="0" i="1" smtClean="0">
                              <a:latin typeface="Cambria Math" panose="02040503050406030204" pitchFamily="18" charset="0"/>
                            </a:rPr>
                            <m:t>3</m:t>
                          </m:r>
                        </m:sub>
                        <m:sup>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1</m:t>
                              </m:r>
                            </m:e>
                          </m:d>
                        </m:sup>
                      </m:sSubSup>
                    </m:oMath>
                  </m:oMathPara>
                </a14:m>
                <a:endParaRPr lang="zh-CN" altLang="en-US" dirty="0"/>
              </a:p>
            </p:txBody>
          </p:sp>
        </mc:Choice>
        <mc:Fallback>
          <p:sp>
            <p:nvSpPr>
              <p:cNvPr id="389" name="文本框 388">
                <a:extLst>
                  <a:ext uri="{FF2B5EF4-FFF2-40B4-BE49-F238E27FC236}">
                    <a16:creationId xmlns:a16="http://schemas.microsoft.com/office/drawing/2014/main" id="{4CD79647-BFCF-2C0A-538E-A5926057A045}"/>
                  </a:ext>
                </a:extLst>
              </p:cNvPr>
              <p:cNvSpPr txBox="1">
                <a:spLocks noRot="1" noChangeAspect="1" noMove="1" noResize="1" noEditPoints="1" noAdjustHandles="1" noChangeArrowheads="1" noChangeShapeType="1" noTextEdit="1"/>
              </p:cNvSpPr>
              <p:nvPr/>
            </p:nvSpPr>
            <p:spPr>
              <a:xfrm>
                <a:off x="5400345" y="3682656"/>
                <a:ext cx="500963" cy="44723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0" name="文本框 389">
                <a:extLst>
                  <a:ext uri="{FF2B5EF4-FFF2-40B4-BE49-F238E27FC236}">
                    <a16:creationId xmlns:a16="http://schemas.microsoft.com/office/drawing/2014/main" id="{9DEFB744-05AE-723E-5DA4-2B32FEF888B5}"/>
                  </a:ext>
                </a:extLst>
              </p:cNvPr>
              <p:cNvSpPr txBox="1"/>
              <p:nvPr/>
            </p:nvSpPr>
            <p:spPr>
              <a:xfrm>
                <a:off x="5852809" y="1870871"/>
                <a:ext cx="500963" cy="4397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b="0" i="1" smtClean="0">
                              <a:solidFill>
                                <a:srgbClr val="FF0000"/>
                              </a:solidFill>
                              <a:latin typeface="Cambria Math" panose="02040503050406030204" pitchFamily="18" charset="0"/>
                            </a:rPr>
                            <m:t>𝑎</m:t>
                          </m:r>
                        </m:e>
                        <m:sub>
                          <m:r>
                            <a:rPr lang="en-US" altLang="zh-CN" sz="1800" i="1">
                              <a:solidFill>
                                <a:srgbClr val="FF0000"/>
                              </a:solidFill>
                              <a:latin typeface="Cambria Math" panose="02040503050406030204" pitchFamily="18" charset="0"/>
                            </a:rPr>
                            <m:t>1</m:t>
                          </m:r>
                        </m:sub>
                        <m:sup>
                          <m:d>
                            <m:dPr>
                              <m:ctrlPr>
                                <a:rPr lang="en-US" altLang="zh-CN" sz="1800" i="1">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1</m:t>
                              </m:r>
                            </m:e>
                          </m:d>
                        </m:sup>
                      </m:sSubSup>
                    </m:oMath>
                  </m:oMathPara>
                </a14:m>
                <a:endParaRPr lang="zh-CN" altLang="en-US" dirty="0">
                  <a:solidFill>
                    <a:srgbClr val="FF0000"/>
                  </a:solidFill>
                </a:endParaRPr>
              </a:p>
            </p:txBody>
          </p:sp>
        </mc:Choice>
        <mc:Fallback>
          <p:sp>
            <p:nvSpPr>
              <p:cNvPr id="390" name="文本框 389">
                <a:extLst>
                  <a:ext uri="{FF2B5EF4-FFF2-40B4-BE49-F238E27FC236}">
                    <a16:creationId xmlns:a16="http://schemas.microsoft.com/office/drawing/2014/main" id="{9DEFB744-05AE-723E-5DA4-2B32FEF888B5}"/>
                  </a:ext>
                </a:extLst>
              </p:cNvPr>
              <p:cNvSpPr txBox="1">
                <a:spLocks noRot="1" noChangeAspect="1" noMove="1" noResize="1" noEditPoints="1" noAdjustHandles="1" noChangeArrowheads="1" noChangeShapeType="1" noTextEdit="1"/>
              </p:cNvSpPr>
              <p:nvPr/>
            </p:nvSpPr>
            <p:spPr>
              <a:xfrm>
                <a:off x="5852809" y="1870871"/>
                <a:ext cx="500963" cy="439736"/>
              </a:xfrm>
              <a:prstGeom prst="rect">
                <a:avLst/>
              </a:prstGeom>
              <a:blipFill>
                <a:blip r:embed="rId15"/>
                <a:stretch>
                  <a:fillRect b="-13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1" name="文本框 390">
                <a:extLst>
                  <a:ext uri="{FF2B5EF4-FFF2-40B4-BE49-F238E27FC236}">
                    <a16:creationId xmlns:a16="http://schemas.microsoft.com/office/drawing/2014/main" id="{777FD431-FAEE-0C90-CD16-E93C65790BB1}"/>
                  </a:ext>
                </a:extLst>
              </p:cNvPr>
              <p:cNvSpPr txBox="1"/>
              <p:nvPr/>
            </p:nvSpPr>
            <p:spPr>
              <a:xfrm>
                <a:off x="5884966" y="2798983"/>
                <a:ext cx="500963" cy="447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b="0" i="1" smtClean="0">
                              <a:solidFill>
                                <a:srgbClr val="FF0000"/>
                              </a:solidFill>
                              <a:latin typeface="Cambria Math" panose="02040503050406030204" pitchFamily="18" charset="0"/>
                            </a:rPr>
                            <m:t>𝑎</m:t>
                          </m:r>
                        </m:e>
                        <m:sub>
                          <m:r>
                            <a:rPr lang="en-US" altLang="zh-CN" sz="1800" b="0" i="1" smtClean="0">
                              <a:solidFill>
                                <a:srgbClr val="FF0000"/>
                              </a:solidFill>
                              <a:latin typeface="Cambria Math" panose="02040503050406030204" pitchFamily="18" charset="0"/>
                            </a:rPr>
                            <m:t>2</m:t>
                          </m:r>
                        </m:sub>
                        <m:sup>
                          <m:d>
                            <m:dPr>
                              <m:ctrlPr>
                                <a:rPr lang="en-US" altLang="zh-CN" sz="1800" i="1">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1</m:t>
                              </m:r>
                            </m:e>
                          </m:d>
                        </m:sup>
                      </m:sSubSup>
                    </m:oMath>
                  </m:oMathPara>
                </a14:m>
                <a:endParaRPr lang="zh-CN" altLang="en-US" dirty="0">
                  <a:solidFill>
                    <a:srgbClr val="FF0000"/>
                  </a:solidFill>
                </a:endParaRPr>
              </a:p>
            </p:txBody>
          </p:sp>
        </mc:Choice>
        <mc:Fallback>
          <p:sp>
            <p:nvSpPr>
              <p:cNvPr id="391" name="文本框 390">
                <a:extLst>
                  <a:ext uri="{FF2B5EF4-FFF2-40B4-BE49-F238E27FC236}">
                    <a16:creationId xmlns:a16="http://schemas.microsoft.com/office/drawing/2014/main" id="{777FD431-FAEE-0C90-CD16-E93C65790BB1}"/>
                  </a:ext>
                </a:extLst>
              </p:cNvPr>
              <p:cNvSpPr txBox="1">
                <a:spLocks noRot="1" noChangeAspect="1" noMove="1" noResize="1" noEditPoints="1" noAdjustHandles="1" noChangeArrowheads="1" noChangeShapeType="1" noTextEdit="1"/>
              </p:cNvSpPr>
              <p:nvPr/>
            </p:nvSpPr>
            <p:spPr>
              <a:xfrm>
                <a:off x="5884966" y="2798983"/>
                <a:ext cx="500963" cy="447238"/>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2" name="文本框 391">
                <a:extLst>
                  <a:ext uri="{FF2B5EF4-FFF2-40B4-BE49-F238E27FC236}">
                    <a16:creationId xmlns:a16="http://schemas.microsoft.com/office/drawing/2014/main" id="{63D9B69C-D9DA-2AE4-FE28-709A911FF285}"/>
                  </a:ext>
                </a:extLst>
              </p:cNvPr>
              <p:cNvSpPr txBox="1"/>
              <p:nvPr/>
            </p:nvSpPr>
            <p:spPr>
              <a:xfrm>
                <a:off x="5849444" y="3707896"/>
                <a:ext cx="500963" cy="447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b="0" i="1" smtClean="0">
                              <a:solidFill>
                                <a:srgbClr val="FF0000"/>
                              </a:solidFill>
                              <a:latin typeface="Cambria Math" panose="02040503050406030204" pitchFamily="18" charset="0"/>
                            </a:rPr>
                            <m:t>𝑎</m:t>
                          </m:r>
                        </m:e>
                        <m:sub>
                          <m:r>
                            <a:rPr lang="en-US" altLang="zh-CN" sz="1800" b="0" i="1" smtClean="0">
                              <a:solidFill>
                                <a:srgbClr val="FF0000"/>
                              </a:solidFill>
                              <a:latin typeface="Cambria Math" panose="02040503050406030204" pitchFamily="18" charset="0"/>
                            </a:rPr>
                            <m:t>3</m:t>
                          </m:r>
                        </m:sub>
                        <m:sup>
                          <m:d>
                            <m:dPr>
                              <m:ctrlPr>
                                <a:rPr lang="en-US" altLang="zh-CN" sz="1800" i="1">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1</m:t>
                              </m:r>
                            </m:e>
                          </m:d>
                        </m:sup>
                      </m:sSubSup>
                    </m:oMath>
                  </m:oMathPara>
                </a14:m>
                <a:endParaRPr lang="zh-CN" altLang="en-US" dirty="0">
                  <a:solidFill>
                    <a:srgbClr val="FF0000"/>
                  </a:solidFill>
                </a:endParaRPr>
              </a:p>
            </p:txBody>
          </p:sp>
        </mc:Choice>
        <mc:Fallback>
          <p:sp>
            <p:nvSpPr>
              <p:cNvPr id="392" name="文本框 391">
                <a:extLst>
                  <a:ext uri="{FF2B5EF4-FFF2-40B4-BE49-F238E27FC236}">
                    <a16:creationId xmlns:a16="http://schemas.microsoft.com/office/drawing/2014/main" id="{63D9B69C-D9DA-2AE4-FE28-709A911FF285}"/>
                  </a:ext>
                </a:extLst>
              </p:cNvPr>
              <p:cNvSpPr txBox="1">
                <a:spLocks noRot="1" noChangeAspect="1" noMove="1" noResize="1" noEditPoints="1" noAdjustHandles="1" noChangeArrowheads="1" noChangeShapeType="1" noTextEdit="1"/>
              </p:cNvSpPr>
              <p:nvPr/>
            </p:nvSpPr>
            <p:spPr>
              <a:xfrm>
                <a:off x="5849444" y="3707896"/>
                <a:ext cx="500963" cy="44723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3" name="文本框 402">
                <a:extLst>
                  <a:ext uri="{FF2B5EF4-FFF2-40B4-BE49-F238E27FC236}">
                    <a16:creationId xmlns:a16="http://schemas.microsoft.com/office/drawing/2014/main" id="{03AC58DF-1E6A-25B8-DF7C-23A777A8FA7C}"/>
                  </a:ext>
                </a:extLst>
              </p:cNvPr>
              <p:cNvSpPr txBox="1"/>
              <p:nvPr/>
            </p:nvSpPr>
            <p:spPr>
              <a:xfrm>
                <a:off x="4904185" y="1960495"/>
                <a:ext cx="500963" cy="4397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chemeClr val="accent6"/>
                              </a:solidFill>
                              <a:latin typeface="Cambria Math" panose="02040503050406030204" pitchFamily="18" charset="0"/>
                            </a:rPr>
                          </m:ctrlPr>
                        </m:sSubSupPr>
                        <m:e>
                          <m:r>
                            <a:rPr lang="en-US" altLang="zh-CN" sz="1800" b="0" i="1" smtClean="0">
                              <a:solidFill>
                                <a:schemeClr val="accent6"/>
                              </a:solidFill>
                              <a:latin typeface="Cambria Math" panose="02040503050406030204" pitchFamily="18" charset="0"/>
                            </a:rPr>
                            <m:t>𝑤</m:t>
                          </m:r>
                        </m:e>
                        <m:sub>
                          <m:r>
                            <a:rPr lang="en-US" altLang="zh-CN" sz="1800" i="1">
                              <a:solidFill>
                                <a:schemeClr val="accent6"/>
                              </a:solidFill>
                              <a:latin typeface="Cambria Math" panose="02040503050406030204" pitchFamily="18" charset="0"/>
                            </a:rPr>
                            <m:t>1</m:t>
                          </m:r>
                        </m:sub>
                        <m:sup>
                          <m:d>
                            <m:dPr>
                              <m:ctrlPr>
                                <a:rPr lang="en-US" altLang="zh-CN" sz="1800" i="1">
                                  <a:solidFill>
                                    <a:schemeClr val="accent6"/>
                                  </a:solidFill>
                                  <a:latin typeface="Cambria Math" panose="02040503050406030204" pitchFamily="18" charset="0"/>
                                </a:rPr>
                              </m:ctrlPr>
                            </m:dPr>
                            <m:e>
                              <m:r>
                                <a:rPr lang="en-US" altLang="zh-CN" sz="1800" b="0" i="1" smtClean="0">
                                  <a:solidFill>
                                    <a:schemeClr val="accent6"/>
                                  </a:solidFill>
                                  <a:latin typeface="Cambria Math" panose="02040503050406030204" pitchFamily="18" charset="0"/>
                                </a:rPr>
                                <m:t>1</m:t>
                              </m:r>
                            </m:e>
                          </m:d>
                        </m:sup>
                      </m:sSubSup>
                    </m:oMath>
                  </m:oMathPara>
                </a14:m>
                <a:endParaRPr lang="zh-CN" altLang="en-US" dirty="0"/>
              </a:p>
            </p:txBody>
          </p:sp>
        </mc:Choice>
        <mc:Fallback>
          <p:sp>
            <p:nvSpPr>
              <p:cNvPr id="403" name="文本框 402">
                <a:extLst>
                  <a:ext uri="{FF2B5EF4-FFF2-40B4-BE49-F238E27FC236}">
                    <a16:creationId xmlns:a16="http://schemas.microsoft.com/office/drawing/2014/main" id="{03AC58DF-1E6A-25B8-DF7C-23A777A8FA7C}"/>
                  </a:ext>
                </a:extLst>
              </p:cNvPr>
              <p:cNvSpPr txBox="1">
                <a:spLocks noRot="1" noChangeAspect="1" noMove="1" noResize="1" noEditPoints="1" noAdjustHandles="1" noChangeArrowheads="1" noChangeShapeType="1" noTextEdit="1"/>
              </p:cNvSpPr>
              <p:nvPr/>
            </p:nvSpPr>
            <p:spPr>
              <a:xfrm>
                <a:off x="4904185" y="1960495"/>
                <a:ext cx="500963" cy="439736"/>
              </a:xfrm>
              <a:prstGeom prst="rect">
                <a:avLst/>
              </a:prstGeom>
              <a:blipFill>
                <a:blip r:embed="rId18"/>
                <a:stretch>
                  <a:fillRect b="-13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5" name="文本框 404">
                <a:extLst>
                  <a:ext uri="{FF2B5EF4-FFF2-40B4-BE49-F238E27FC236}">
                    <a16:creationId xmlns:a16="http://schemas.microsoft.com/office/drawing/2014/main" id="{D14726A3-CD5B-A84C-2619-E54826AA5463}"/>
                  </a:ext>
                </a:extLst>
              </p:cNvPr>
              <p:cNvSpPr txBox="1"/>
              <p:nvPr/>
            </p:nvSpPr>
            <p:spPr>
              <a:xfrm>
                <a:off x="4884856" y="2775672"/>
                <a:ext cx="500963" cy="447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chemeClr val="accent6"/>
                              </a:solidFill>
                              <a:latin typeface="Cambria Math" panose="02040503050406030204" pitchFamily="18" charset="0"/>
                            </a:rPr>
                          </m:ctrlPr>
                        </m:sSubSupPr>
                        <m:e>
                          <m:r>
                            <a:rPr lang="en-US" altLang="zh-CN" sz="1800" b="0" i="1" smtClean="0">
                              <a:solidFill>
                                <a:schemeClr val="accent6"/>
                              </a:solidFill>
                              <a:latin typeface="Cambria Math" panose="02040503050406030204" pitchFamily="18" charset="0"/>
                            </a:rPr>
                            <m:t>𝑤</m:t>
                          </m:r>
                        </m:e>
                        <m:sub>
                          <m:r>
                            <a:rPr lang="en-US" altLang="zh-CN" sz="1800" b="0" i="1" smtClean="0">
                              <a:solidFill>
                                <a:schemeClr val="accent6"/>
                              </a:solidFill>
                              <a:latin typeface="Cambria Math" panose="02040503050406030204" pitchFamily="18" charset="0"/>
                            </a:rPr>
                            <m:t>2</m:t>
                          </m:r>
                        </m:sub>
                        <m:sup>
                          <m:d>
                            <m:dPr>
                              <m:ctrlPr>
                                <a:rPr lang="en-US" altLang="zh-CN" sz="1800" i="1">
                                  <a:solidFill>
                                    <a:schemeClr val="accent6"/>
                                  </a:solidFill>
                                  <a:latin typeface="Cambria Math" panose="02040503050406030204" pitchFamily="18" charset="0"/>
                                </a:rPr>
                              </m:ctrlPr>
                            </m:dPr>
                            <m:e>
                              <m:r>
                                <a:rPr lang="en-US" altLang="zh-CN" sz="1800" b="0" i="1" smtClean="0">
                                  <a:solidFill>
                                    <a:schemeClr val="accent6"/>
                                  </a:solidFill>
                                  <a:latin typeface="Cambria Math" panose="02040503050406030204" pitchFamily="18" charset="0"/>
                                </a:rPr>
                                <m:t>1</m:t>
                              </m:r>
                            </m:e>
                          </m:d>
                        </m:sup>
                      </m:sSubSup>
                    </m:oMath>
                  </m:oMathPara>
                </a14:m>
                <a:endParaRPr lang="zh-CN" altLang="en-US" dirty="0">
                  <a:solidFill>
                    <a:schemeClr val="accent6"/>
                  </a:solidFill>
                </a:endParaRPr>
              </a:p>
            </p:txBody>
          </p:sp>
        </mc:Choice>
        <mc:Fallback>
          <p:sp>
            <p:nvSpPr>
              <p:cNvPr id="405" name="文本框 404">
                <a:extLst>
                  <a:ext uri="{FF2B5EF4-FFF2-40B4-BE49-F238E27FC236}">
                    <a16:creationId xmlns:a16="http://schemas.microsoft.com/office/drawing/2014/main" id="{D14726A3-CD5B-A84C-2619-E54826AA5463}"/>
                  </a:ext>
                </a:extLst>
              </p:cNvPr>
              <p:cNvSpPr txBox="1">
                <a:spLocks noRot="1" noChangeAspect="1" noMove="1" noResize="1" noEditPoints="1" noAdjustHandles="1" noChangeArrowheads="1" noChangeShapeType="1" noTextEdit="1"/>
              </p:cNvSpPr>
              <p:nvPr/>
            </p:nvSpPr>
            <p:spPr>
              <a:xfrm>
                <a:off x="4884856" y="2775672"/>
                <a:ext cx="500963" cy="44723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6" name="文本框 405">
                <a:extLst>
                  <a:ext uri="{FF2B5EF4-FFF2-40B4-BE49-F238E27FC236}">
                    <a16:creationId xmlns:a16="http://schemas.microsoft.com/office/drawing/2014/main" id="{EB9D0188-AC92-199F-8C10-F832C042D056}"/>
                  </a:ext>
                </a:extLst>
              </p:cNvPr>
              <p:cNvSpPr txBox="1"/>
              <p:nvPr/>
            </p:nvSpPr>
            <p:spPr>
              <a:xfrm>
                <a:off x="4862574" y="3643669"/>
                <a:ext cx="500963" cy="447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chemeClr val="accent6"/>
                              </a:solidFill>
                              <a:latin typeface="Cambria Math" panose="02040503050406030204" pitchFamily="18" charset="0"/>
                            </a:rPr>
                          </m:ctrlPr>
                        </m:sSubSupPr>
                        <m:e>
                          <m:r>
                            <a:rPr lang="en-US" altLang="zh-CN" sz="1800" b="0" i="1" smtClean="0">
                              <a:solidFill>
                                <a:schemeClr val="accent6"/>
                              </a:solidFill>
                              <a:latin typeface="Cambria Math" panose="02040503050406030204" pitchFamily="18" charset="0"/>
                            </a:rPr>
                            <m:t>𝑤</m:t>
                          </m:r>
                        </m:e>
                        <m:sub>
                          <m:r>
                            <a:rPr lang="en-US" altLang="zh-CN" sz="1800" b="0" i="1" smtClean="0">
                              <a:solidFill>
                                <a:schemeClr val="accent6"/>
                              </a:solidFill>
                              <a:latin typeface="Cambria Math" panose="02040503050406030204" pitchFamily="18" charset="0"/>
                            </a:rPr>
                            <m:t>3</m:t>
                          </m:r>
                        </m:sub>
                        <m:sup>
                          <m:d>
                            <m:dPr>
                              <m:ctrlPr>
                                <a:rPr lang="en-US" altLang="zh-CN" sz="1800" i="1">
                                  <a:solidFill>
                                    <a:schemeClr val="accent6"/>
                                  </a:solidFill>
                                  <a:latin typeface="Cambria Math" panose="02040503050406030204" pitchFamily="18" charset="0"/>
                                </a:rPr>
                              </m:ctrlPr>
                            </m:dPr>
                            <m:e>
                              <m:r>
                                <a:rPr lang="en-US" altLang="zh-CN" sz="1800" b="0" i="1" smtClean="0">
                                  <a:solidFill>
                                    <a:schemeClr val="accent6"/>
                                  </a:solidFill>
                                  <a:latin typeface="Cambria Math" panose="02040503050406030204" pitchFamily="18" charset="0"/>
                                </a:rPr>
                                <m:t>1</m:t>
                              </m:r>
                            </m:e>
                          </m:d>
                        </m:sup>
                      </m:sSubSup>
                    </m:oMath>
                  </m:oMathPara>
                </a14:m>
                <a:endParaRPr lang="zh-CN" altLang="en-US" dirty="0">
                  <a:solidFill>
                    <a:schemeClr val="accent6"/>
                  </a:solidFill>
                </a:endParaRPr>
              </a:p>
            </p:txBody>
          </p:sp>
        </mc:Choice>
        <mc:Fallback>
          <p:sp>
            <p:nvSpPr>
              <p:cNvPr id="406" name="文本框 405">
                <a:extLst>
                  <a:ext uri="{FF2B5EF4-FFF2-40B4-BE49-F238E27FC236}">
                    <a16:creationId xmlns:a16="http://schemas.microsoft.com/office/drawing/2014/main" id="{EB9D0188-AC92-199F-8C10-F832C042D056}"/>
                  </a:ext>
                </a:extLst>
              </p:cNvPr>
              <p:cNvSpPr txBox="1">
                <a:spLocks noRot="1" noChangeAspect="1" noMove="1" noResize="1" noEditPoints="1" noAdjustHandles="1" noChangeArrowheads="1" noChangeShapeType="1" noTextEdit="1"/>
              </p:cNvSpPr>
              <p:nvPr/>
            </p:nvSpPr>
            <p:spPr>
              <a:xfrm>
                <a:off x="4862574" y="3643669"/>
                <a:ext cx="500963" cy="447238"/>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8" name="文本框 407">
                <a:extLst>
                  <a:ext uri="{FF2B5EF4-FFF2-40B4-BE49-F238E27FC236}">
                    <a16:creationId xmlns:a16="http://schemas.microsoft.com/office/drawing/2014/main" id="{0D963A62-3FD9-2A10-1F10-9DD2B2CE777A}"/>
                  </a:ext>
                </a:extLst>
              </p:cNvPr>
              <p:cNvSpPr txBox="1"/>
              <p:nvPr/>
            </p:nvSpPr>
            <p:spPr>
              <a:xfrm>
                <a:off x="6947290" y="2748183"/>
                <a:ext cx="548298" cy="447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chemeClr val="accent6"/>
                              </a:solidFill>
                              <a:latin typeface="Cambria Math" panose="02040503050406030204" pitchFamily="18" charset="0"/>
                            </a:rPr>
                          </m:ctrlPr>
                        </m:sSubSupPr>
                        <m:e>
                          <m:r>
                            <a:rPr lang="en-US" altLang="zh-CN" sz="1800" b="0" i="1" smtClean="0">
                              <a:solidFill>
                                <a:schemeClr val="accent6"/>
                              </a:solidFill>
                              <a:latin typeface="Cambria Math" panose="02040503050406030204" pitchFamily="18" charset="0"/>
                            </a:rPr>
                            <m:t>𝑤</m:t>
                          </m:r>
                        </m:e>
                        <m:sub>
                          <m:r>
                            <a:rPr lang="en-US" altLang="zh-CN" sz="1800" b="0" i="1" smtClean="0">
                              <a:solidFill>
                                <a:schemeClr val="accent6"/>
                              </a:solidFill>
                              <a:latin typeface="Cambria Math" panose="02040503050406030204" pitchFamily="18" charset="0"/>
                            </a:rPr>
                            <m:t>1</m:t>
                          </m:r>
                        </m:sub>
                        <m:sup>
                          <m:d>
                            <m:dPr>
                              <m:ctrlPr>
                                <a:rPr lang="en-US" altLang="zh-CN" sz="1800" i="1">
                                  <a:solidFill>
                                    <a:schemeClr val="accent6"/>
                                  </a:solidFill>
                                  <a:latin typeface="Cambria Math" panose="02040503050406030204" pitchFamily="18" charset="0"/>
                                </a:rPr>
                              </m:ctrlPr>
                            </m:dPr>
                            <m:e>
                              <m:r>
                                <a:rPr lang="en-US" altLang="zh-CN" sz="1800" b="0" i="1" smtClean="0">
                                  <a:solidFill>
                                    <a:schemeClr val="accent6"/>
                                  </a:solidFill>
                                  <a:latin typeface="Cambria Math" panose="02040503050406030204" pitchFamily="18" charset="0"/>
                                </a:rPr>
                                <m:t>2</m:t>
                              </m:r>
                            </m:e>
                          </m:d>
                        </m:sup>
                      </m:sSubSup>
                    </m:oMath>
                  </m:oMathPara>
                </a14:m>
                <a:endParaRPr lang="zh-CN" altLang="en-US" dirty="0">
                  <a:solidFill>
                    <a:schemeClr val="accent6"/>
                  </a:solidFill>
                </a:endParaRPr>
              </a:p>
            </p:txBody>
          </p:sp>
        </mc:Choice>
        <mc:Fallback>
          <p:sp>
            <p:nvSpPr>
              <p:cNvPr id="408" name="文本框 407">
                <a:extLst>
                  <a:ext uri="{FF2B5EF4-FFF2-40B4-BE49-F238E27FC236}">
                    <a16:creationId xmlns:a16="http://schemas.microsoft.com/office/drawing/2014/main" id="{0D963A62-3FD9-2A10-1F10-9DD2B2CE777A}"/>
                  </a:ext>
                </a:extLst>
              </p:cNvPr>
              <p:cNvSpPr txBox="1">
                <a:spLocks noRot="1" noChangeAspect="1" noMove="1" noResize="1" noEditPoints="1" noAdjustHandles="1" noChangeArrowheads="1" noChangeShapeType="1" noTextEdit="1"/>
              </p:cNvSpPr>
              <p:nvPr/>
            </p:nvSpPr>
            <p:spPr>
              <a:xfrm>
                <a:off x="6947290" y="2748183"/>
                <a:ext cx="548298" cy="447238"/>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2" name="文本框 411">
                <a:extLst>
                  <a:ext uri="{FF2B5EF4-FFF2-40B4-BE49-F238E27FC236}">
                    <a16:creationId xmlns:a16="http://schemas.microsoft.com/office/drawing/2014/main" id="{689711E1-64E7-31D9-953B-EA72EA4A7ADA}"/>
                  </a:ext>
                </a:extLst>
              </p:cNvPr>
              <p:cNvSpPr txBox="1"/>
              <p:nvPr/>
            </p:nvSpPr>
            <p:spPr>
              <a:xfrm>
                <a:off x="7456733" y="2748082"/>
                <a:ext cx="570580" cy="4472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latin typeface="Cambria Math" panose="02040503050406030204" pitchFamily="18" charset="0"/>
                            </a:rPr>
                          </m:ctrlPr>
                        </m:sSubSupPr>
                        <m:e>
                          <m:r>
                            <a:rPr lang="en-US" altLang="zh-CN" sz="1800" b="0" i="1" smtClean="0">
                              <a:latin typeface="Cambria Math" panose="02040503050406030204" pitchFamily="18" charset="0"/>
                            </a:rPr>
                            <m:t>𝑧</m:t>
                          </m:r>
                        </m:e>
                        <m:sub>
                          <m:r>
                            <a:rPr lang="en-US" altLang="zh-CN" sz="1800" b="0" i="1" smtClean="0">
                              <a:latin typeface="Cambria Math" panose="02040503050406030204" pitchFamily="18" charset="0"/>
                            </a:rPr>
                            <m:t>1</m:t>
                          </m:r>
                        </m:sub>
                        <m:sup>
                          <m:d>
                            <m:dPr>
                              <m:ctrlPr>
                                <a:rPr lang="en-US" altLang="zh-CN" sz="1800" i="1">
                                  <a:latin typeface="Cambria Math" panose="02040503050406030204" pitchFamily="18" charset="0"/>
                                </a:rPr>
                              </m:ctrlPr>
                            </m:dPr>
                            <m:e>
                              <m:r>
                                <a:rPr lang="en-US" altLang="zh-CN" sz="1800" b="0" i="1" smtClean="0">
                                  <a:latin typeface="Cambria Math" panose="02040503050406030204" pitchFamily="18" charset="0"/>
                                </a:rPr>
                                <m:t>2</m:t>
                              </m:r>
                            </m:e>
                          </m:d>
                        </m:sup>
                      </m:sSubSup>
                    </m:oMath>
                  </m:oMathPara>
                </a14:m>
                <a:endParaRPr lang="zh-CN" altLang="en-US" dirty="0"/>
              </a:p>
            </p:txBody>
          </p:sp>
        </mc:Choice>
        <mc:Fallback>
          <p:sp>
            <p:nvSpPr>
              <p:cNvPr id="412" name="文本框 411">
                <a:extLst>
                  <a:ext uri="{FF2B5EF4-FFF2-40B4-BE49-F238E27FC236}">
                    <a16:creationId xmlns:a16="http://schemas.microsoft.com/office/drawing/2014/main" id="{689711E1-64E7-31D9-953B-EA72EA4A7ADA}"/>
                  </a:ext>
                </a:extLst>
              </p:cNvPr>
              <p:cNvSpPr txBox="1">
                <a:spLocks noRot="1" noChangeAspect="1" noMove="1" noResize="1" noEditPoints="1" noAdjustHandles="1" noChangeArrowheads="1" noChangeShapeType="1" noTextEdit="1"/>
              </p:cNvSpPr>
              <p:nvPr/>
            </p:nvSpPr>
            <p:spPr>
              <a:xfrm>
                <a:off x="7456733" y="2748082"/>
                <a:ext cx="570580" cy="44723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9" name="文本框 428">
                <a:extLst>
                  <a:ext uri="{FF2B5EF4-FFF2-40B4-BE49-F238E27FC236}">
                    <a16:creationId xmlns:a16="http://schemas.microsoft.com/office/drawing/2014/main" id="{91618F2D-F721-68F3-A8D6-5D247BDD90A6}"/>
                  </a:ext>
                </a:extLst>
              </p:cNvPr>
              <p:cNvSpPr txBox="1"/>
              <p:nvPr/>
            </p:nvSpPr>
            <p:spPr>
              <a:xfrm>
                <a:off x="7893963" y="2792988"/>
                <a:ext cx="479309" cy="4397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b="0" i="1" smtClean="0">
                              <a:solidFill>
                                <a:srgbClr val="FF0000"/>
                              </a:solidFill>
                              <a:latin typeface="Cambria Math" panose="02040503050406030204" pitchFamily="18" charset="0"/>
                            </a:rPr>
                            <m:t>𝑎</m:t>
                          </m:r>
                        </m:e>
                        <m:sub>
                          <m:r>
                            <a:rPr lang="en-US" altLang="zh-CN" sz="1800" i="1">
                              <a:solidFill>
                                <a:srgbClr val="FF0000"/>
                              </a:solidFill>
                              <a:latin typeface="Cambria Math" panose="02040503050406030204" pitchFamily="18" charset="0"/>
                            </a:rPr>
                            <m:t>1</m:t>
                          </m:r>
                        </m:sub>
                        <m:sup>
                          <m:d>
                            <m:dPr>
                              <m:ctrlPr>
                                <a:rPr lang="en-US" altLang="zh-CN" sz="1800" i="1">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2</m:t>
                              </m:r>
                            </m:e>
                          </m:d>
                        </m:sup>
                      </m:sSubSup>
                    </m:oMath>
                  </m:oMathPara>
                </a14:m>
                <a:endParaRPr lang="zh-CN" altLang="en-US" dirty="0">
                  <a:solidFill>
                    <a:srgbClr val="FF0000"/>
                  </a:solidFill>
                </a:endParaRPr>
              </a:p>
            </p:txBody>
          </p:sp>
        </mc:Choice>
        <mc:Fallback>
          <p:sp>
            <p:nvSpPr>
              <p:cNvPr id="429" name="文本框 428">
                <a:extLst>
                  <a:ext uri="{FF2B5EF4-FFF2-40B4-BE49-F238E27FC236}">
                    <a16:creationId xmlns:a16="http://schemas.microsoft.com/office/drawing/2014/main" id="{91618F2D-F721-68F3-A8D6-5D247BDD90A6}"/>
                  </a:ext>
                </a:extLst>
              </p:cNvPr>
              <p:cNvSpPr txBox="1">
                <a:spLocks noRot="1" noChangeAspect="1" noMove="1" noResize="1" noEditPoints="1" noAdjustHandles="1" noChangeArrowheads="1" noChangeShapeType="1" noTextEdit="1"/>
              </p:cNvSpPr>
              <p:nvPr/>
            </p:nvSpPr>
            <p:spPr>
              <a:xfrm>
                <a:off x="7893963" y="2792988"/>
                <a:ext cx="479309" cy="439736"/>
              </a:xfrm>
              <a:prstGeom prst="rect">
                <a:avLst/>
              </a:prstGeom>
              <a:blipFill>
                <a:blip r:embed="rId23"/>
                <a:stretch>
                  <a:fillRect b="-1389"/>
                </a:stretch>
              </a:blipFill>
            </p:spPr>
            <p:txBody>
              <a:bodyPr/>
              <a:lstStyle/>
              <a:p>
                <a:r>
                  <a:rPr lang="zh-CN" altLang="en-US">
                    <a:noFill/>
                  </a:rPr>
                  <a:t> </a:t>
                </a:r>
              </a:p>
            </p:txBody>
          </p:sp>
        </mc:Fallback>
      </mc:AlternateContent>
      <p:cxnSp>
        <p:nvCxnSpPr>
          <p:cNvPr id="430" name="直接箭头连接符 429">
            <a:extLst>
              <a:ext uri="{FF2B5EF4-FFF2-40B4-BE49-F238E27FC236}">
                <a16:creationId xmlns:a16="http://schemas.microsoft.com/office/drawing/2014/main" id="{EB20AF77-3C38-0190-1931-4051BB48E8EE}"/>
              </a:ext>
            </a:extLst>
          </p:cNvPr>
          <p:cNvCxnSpPr>
            <a:cxnSpLocks/>
          </p:cNvCxnSpPr>
          <p:nvPr/>
        </p:nvCxnSpPr>
        <p:spPr>
          <a:xfrm>
            <a:off x="8398284" y="3035856"/>
            <a:ext cx="4016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1" name="文本框 430">
                <a:extLst>
                  <a:ext uri="{FF2B5EF4-FFF2-40B4-BE49-F238E27FC236}">
                    <a16:creationId xmlns:a16="http://schemas.microsoft.com/office/drawing/2014/main" id="{7DFAF6D5-EDAD-2F1B-2B9D-390C1222E95B}"/>
                  </a:ext>
                </a:extLst>
              </p:cNvPr>
              <p:cNvSpPr txBox="1"/>
              <p:nvPr/>
            </p:nvSpPr>
            <p:spPr>
              <a:xfrm>
                <a:off x="8843252" y="2869321"/>
                <a:ext cx="1979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zh-CN" altLang="en-US" smtClean="0">
                              <a:solidFill>
                                <a:srgbClr val="836967"/>
                              </a:solidFill>
                              <a:latin typeface="Cambria Math" panose="02040503050406030204" pitchFamily="18" charset="0"/>
                            </a:rPr>
                          </m:ctrlPr>
                        </m:accPr>
                        <m:e>
                          <m:r>
                            <a:rPr lang="zh-CN" altLang="en-US" i="1">
                              <a:latin typeface="Cambria Math" panose="02040503050406030204" pitchFamily="18" charset="0"/>
                            </a:rPr>
                            <m:t>𝑦</m:t>
                          </m:r>
                        </m:e>
                      </m:acc>
                    </m:oMath>
                  </m:oMathPara>
                </a14:m>
                <a:endParaRPr lang="zh-CN" altLang="en-US" dirty="0"/>
              </a:p>
            </p:txBody>
          </p:sp>
        </mc:Choice>
        <mc:Fallback>
          <p:sp>
            <p:nvSpPr>
              <p:cNvPr id="431" name="文本框 430">
                <a:extLst>
                  <a:ext uri="{FF2B5EF4-FFF2-40B4-BE49-F238E27FC236}">
                    <a16:creationId xmlns:a16="http://schemas.microsoft.com/office/drawing/2014/main" id="{7DFAF6D5-EDAD-2F1B-2B9D-390C1222E95B}"/>
                  </a:ext>
                </a:extLst>
              </p:cNvPr>
              <p:cNvSpPr txBox="1">
                <a:spLocks noRot="1" noChangeAspect="1" noMove="1" noResize="1" noEditPoints="1" noAdjustHandles="1" noChangeArrowheads="1" noChangeShapeType="1" noTextEdit="1"/>
              </p:cNvSpPr>
              <p:nvPr/>
            </p:nvSpPr>
            <p:spPr>
              <a:xfrm>
                <a:off x="8843252" y="2869321"/>
                <a:ext cx="197939" cy="276999"/>
              </a:xfrm>
              <a:prstGeom prst="rect">
                <a:avLst/>
              </a:prstGeom>
              <a:blipFill>
                <a:blip r:embed="rId24"/>
                <a:stretch>
                  <a:fillRect l="-28125" t="-24444" r="-78125" b="-28889"/>
                </a:stretch>
              </a:blipFill>
            </p:spPr>
            <p:txBody>
              <a:bodyPr/>
              <a:lstStyle/>
              <a:p>
                <a:r>
                  <a:rPr lang="zh-CN" altLang="en-US">
                    <a:noFill/>
                  </a:rPr>
                  <a:t> </a:t>
                </a:r>
              </a:p>
            </p:txBody>
          </p:sp>
        </mc:Fallback>
      </mc:AlternateContent>
      <p:sp>
        <p:nvSpPr>
          <p:cNvPr id="432" name="弧形 431">
            <a:extLst>
              <a:ext uri="{FF2B5EF4-FFF2-40B4-BE49-F238E27FC236}">
                <a16:creationId xmlns:a16="http://schemas.microsoft.com/office/drawing/2014/main" id="{E1B93036-6D5C-60D8-C0C0-EC9F8FE746FC}"/>
              </a:ext>
            </a:extLst>
          </p:cNvPr>
          <p:cNvSpPr/>
          <p:nvPr/>
        </p:nvSpPr>
        <p:spPr>
          <a:xfrm>
            <a:off x="5569418" y="1511504"/>
            <a:ext cx="650286" cy="640915"/>
          </a:xfrm>
          <a:prstGeom prst="arc">
            <a:avLst>
              <a:gd name="adj1" fmla="val 9960501"/>
              <a:gd name="adj2" fmla="val 35360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33" name="文本框 432">
                <a:extLst>
                  <a:ext uri="{FF2B5EF4-FFF2-40B4-BE49-F238E27FC236}">
                    <a16:creationId xmlns:a16="http://schemas.microsoft.com/office/drawing/2014/main" id="{190E8F3E-01BD-1D2A-F54A-52BF6252E5AD}"/>
                  </a:ext>
                </a:extLst>
              </p:cNvPr>
              <p:cNvSpPr txBox="1"/>
              <p:nvPr/>
            </p:nvSpPr>
            <p:spPr>
              <a:xfrm>
                <a:off x="5053002" y="1119809"/>
                <a:ext cx="1894288" cy="3808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b="1" i="1" smtClean="0">
                              <a:highlight>
                                <a:srgbClr val="FFFF00"/>
                              </a:highlight>
                              <a:latin typeface="Cambria Math" panose="02040503050406030204" pitchFamily="18" charset="0"/>
                            </a:rPr>
                          </m:ctrlPr>
                        </m:sSupPr>
                        <m:e>
                          <m:r>
                            <a:rPr lang="en-US" altLang="zh-CN" b="1" i="1" smtClean="0">
                              <a:highlight>
                                <a:srgbClr val="FFFF00"/>
                              </a:highlight>
                              <a:latin typeface="Cambria Math" panose="02040503050406030204" pitchFamily="18" charset="0"/>
                            </a:rPr>
                            <m:t>𝒂</m:t>
                          </m:r>
                        </m:e>
                        <m:sup>
                          <m:r>
                            <a:rPr lang="en-US" altLang="zh-CN" b="1" i="1" smtClean="0">
                              <a:highlight>
                                <a:srgbClr val="FFFF00"/>
                              </a:highlight>
                              <a:latin typeface="Cambria Math" panose="02040503050406030204" pitchFamily="18" charset="0"/>
                            </a:rPr>
                            <m:t>(</m:t>
                          </m:r>
                          <m:r>
                            <a:rPr lang="en-US" altLang="zh-CN" b="1" i="1" smtClean="0">
                              <a:highlight>
                                <a:srgbClr val="FFFF00"/>
                              </a:highlight>
                              <a:latin typeface="Cambria Math" panose="02040503050406030204" pitchFamily="18" charset="0"/>
                            </a:rPr>
                            <m:t>𝒍</m:t>
                          </m:r>
                          <m:r>
                            <a:rPr lang="en-US" altLang="zh-CN" b="1" i="1" smtClean="0">
                              <a:highlight>
                                <a:srgbClr val="FFFF00"/>
                              </a:highlight>
                              <a:latin typeface="Cambria Math" panose="02040503050406030204" pitchFamily="18" charset="0"/>
                            </a:rPr>
                            <m:t>)</m:t>
                          </m:r>
                        </m:sup>
                      </m:sSup>
                      <m:r>
                        <a:rPr lang="en-US" altLang="zh-CN" b="1" i="1" smtClean="0">
                          <a:highlight>
                            <a:srgbClr val="FFFF00"/>
                          </a:highlight>
                          <a:latin typeface="Cambria Math" panose="02040503050406030204" pitchFamily="18" charset="0"/>
                        </a:rPr>
                        <m:t>=</m:t>
                      </m:r>
                      <m:r>
                        <a:rPr lang="en-US" altLang="zh-CN" b="1" i="1" smtClean="0">
                          <a:highlight>
                            <a:srgbClr val="FFFF00"/>
                          </a:highlight>
                          <a:latin typeface="Cambria Math" panose="02040503050406030204" pitchFamily="18" charset="0"/>
                        </a:rPr>
                        <m:t>𝒈</m:t>
                      </m:r>
                      <m:r>
                        <a:rPr lang="en-US" altLang="zh-CN" b="1" i="1" smtClean="0">
                          <a:highlight>
                            <a:srgbClr val="FFFF00"/>
                          </a:highlight>
                          <a:latin typeface="Cambria Math" panose="02040503050406030204" pitchFamily="18" charset="0"/>
                        </a:rPr>
                        <m:t>(</m:t>
                      </m:r>
                      <m:sSup>
                        <m:sSupPr>
                          <m:ctrlPr>
                            <a:rPr lang="en-US" altLang="zh-CN" b="1" i="1" smtClean="0">
                              <a:highlight>
                                <a:srgbClr val="FFFF00"/>
                              </a:highlight>
                              <a:latin typeface="Cambria Math" panose="02040503050406030204" pitchFamily="18" charset="0"/>
                            </a:rPr>
                          </m:ctrlPr>
                        </m:sSupPr>
                        <m:e>
                          <m:r>
                            <a:rPr lang="en-US" altLang="zh-CN" b="1" i="1" smtClean="0">
                              <a:highlight>
                                <a:srgbClr val="FFFF00"/>
                              </a:highlight>
                              <a:latin typeface="Cambria Math" panose="02040503050406030204" pitchFamily="18" charset="0"/>
                            </a:rPr>
                            <m:t>𝒛</m:t>
                          </m:r>
                        </m:e>
                        <m:sup>
                          <m:r>
                            <a:rPr lang="en-US" altLang="zh-CN" b="1" i="1" smtClean="0">
                              <a:highlight>
                                <a:srgbClr val="FFFF00"/>
                              </a:highlight>
                              <a:latin typeface="Cambria Math" panose="02040503050406030204" pitchFamily="18" charset="0"/>
                            </a:rPr>
                            <m:t>(</m:t>
                          </m:r>
                          <m:r>
                            <a:rPr lang="en-US" altLang="zh-CN" b="1" i="1" smtClean="0">
                              <a:highlight>
                                <a:srgbClr val="FFFF00"/>
                              </a:highlight>
                              <a:latin typeface="Cambria Math" panose="02040503050406030204" pitchFamily="18" charset="0"/>
                            </a:rPr>
                            <m:t>𝒍</m:t>
                          </m:r>
                          <m:r>
                            <a:rPr lang="en-US" altLang="zh-CN" b="1" i="1" smtClean="0">
                              <a:highlight>
                                <a:srgbClr val="FFFF00"/>
                              </a:highlight>
                              <a:latin typeface="Cambria Math" panose="02040503050406030204" pitchFamily="18" charset="0"/>
                            </a:rPr>
                            <m:t>)</m:t>
                          </m:r>
                        </m:sup>
                      </m:sSup>
                      <m:r>
                        <a:rPr lang="en-US" altLang="zh-CN" b="1" i="1" smtClean="0">
                          <a:highlight>
                            <a:srgbClr val="FFFF00"/>
                          </a:highlight>
                          <a:latin typeface="Cambria Math" panose="02040503050406030204" pitchFamily="18" charset="0"/>
                        </a:rPr>
                        <m:t>)</m:t>
                      </m:r>
                    </m:oMath>
                  </m:oMathPara>
                </a14:m>
                <a:endParaRPr lang="zh-CN" altLang="en-US" b="1" dirty="0">
                  <a:highlight>
                    <a:srgbClr val="FFFF00"/>
                  </a:highlight>
                </a:endParaRPr>
              </a:p>
            </p:txBody>
          </p:sp>
        </mc:Choice>
        <mc:Fallback>
          <p:sp>
            <p:nvSpPr>
              <p:cNvPr id="433" name="文本框 432">
                <a:extLst>
                  <a:ext uri="{FF2B5EF4-FFF2-40B4-BE49-F238E27FC236}">
                    <a16:creationId xmlns:a16="http://schemas.microsoft.com/office/drawing/2014/main" id="{190E8F3E-01BD-1D2A-F54A-52BF6252E5AD}"/>
                  </a:ext>
                </a:extLst>
              </p:cNvPr>
              <p:cNvSpPr txBox="1">
                <a:spLocks noRot="1" noChangeAspect="1" noMove="1" noResize="1" noEditPoints="1" noAdjustHandles="1" noChangeArrowheads="1" noChangeShapeType="1" noTextEdit="1"/>
              </p:cNvSpPr>
              <p:nvPr/>
            </p:nvSpPr>
            <p:spPr>
              <a:xfrm>
                <a:off x="5053002" y="1119809"/>
                <a:ext cx="1894288" cy="380810"/>
              </a:xfrm>
              <a:prstGeom prst="rect">
                <a:avLst/>
              </a:prstGeom>
              <a:blipFill>
                <a:blip r:embed="rId25"/>
                <a:stretch>
                  <a:fillRect b="-145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4" name="文本框 433">
                <a:extLst>
                  <a:ext uri="{FF2B5EF4-FFF2-40B4-BE49-F238E27FC236}">
                    <a16:creationId xmlns:a16="http://schemas.microsoft.com/office/drawing/2014/main" id="{2835710D-DAF3-5451-709C-F915C90DA162}"/>
                  </a:ext>
                </a:extLst>
              </p:cNvPr>
              <p:cNvSpPr txBox="1"/>
              <p:nvPr/>
            </p:nvSpPr>
            <p:spPr>
              <a:xfrm>
                <a:off x="5849445" y="6194873"/>
                <a:ext cx="4631946" cy="410177"/>
              </a:xfrm>
              <a:prstGeom prst="rect">
                <a:avLst/>
              </a:prstGeom>
              <a:noFill/>
            </p:spPr>
            <p:txBody>
              <a:bodyPr wrap="square" rtlCol="0">
                <a:spAutoFit/>
              </a:bodyPr>
              <a:lstStyle/>
              <a:p>
                <a:r>
                  <a:rPr lang="zh-CN" altLang="en-US" b="1" dirty="0"/>
                  <a:t>公式二：</a:t>
                </a:r>
                <a14:m>
                  <m:oMath xmlns:m="http://schemas.openxmlformats.org/officeDocument/2006/math">
                    <m:sSup>
                      <m:sSupPr>
                        <m:ctrlPr>
                          <a:rPr lang="en-US" altLang="zh-CN" b="1" i="1">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𝜹</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sup>
                    </m:sSup>
                    <m:r>
                      <a:rPr lang="en-US" altLang="zh-CN" b="1" i="1" smtClean="0">
                        <a:solidFill>
                          <a:srgbClr val="FF0000"/>
                        </a:solidFill>
                        <a:latin typeface="Cambria Math" panose="02040503050406030204" pitchFamily="18" charset="0"/>
                      </a:rPr>
                      <m:t>=</m:t>
                    </m:r>
                    <m:d>
                      <m:dPr>
                        <m:begChr m:val="["/>
                        <m:endChr m:val="]"/>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𝑾</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𝒍</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d>
                          </m:sup>
                        </m:sSup>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𝑻</m:t>
                    </m:r>
                    <m:r>
                      <a:rPr lang="en-US" altLang="zh-CN" b="1" i="1" smtClean="0">
                        <a:solidFill>
                          <a:srgbClr val="FF0000"/>
                        </a:solidFill>
                        <a:latin typeface="Cambria Math" panose="02040503050406030204" pitchFamily="18" charset="0"/>
                      </a:rPr>
                      <m:t> .∗</m:t>
                    </m:r>
                    <m:sSup>
                      <m:sSupPr>
                        <m:ctrlPr>
                          <a:rPr lang="en-US" altLang="zh-CN" b="1" i="1">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𝜹</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d>
                      </m:sup>
                    </m:sSup>
                    <m:r>
                      <a:rPr lang="en-US" altLang="zh-CN" b="1" i="1" smtClean="0">
                        <a:solidFill>
                          <a:srgbClr val="FF0000"/>
                        </a:solidFill>
                        <a:latin typeface="Cambria Math" panose="02040503050406030204" pitchFamily="18" charset="0"/>
                      </a:rPr>
                      <m:t>∗</m:t>
                    </m:r>
                    <m:sSup>
                      <m:sSupPr>
                        <m:ctrlPr>
                          <a:rPr lang="zh-CN" altLang="en-US" b="1" dirty="0" smtClean="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𝑔</m:t>
                        </m:r>
                      </m:e>
                      <m:sup>
                        <m:r>
                          <a:rPr lang="zh-CN" altLang="en-US" b="1" i="0" dirty="0">
                            <a:solidFill>
                              <a:srgbClr val="FF0000"/>
                            </a:solidFill>
                            <a:latin typeface="Cambria Math" panose="02040503050406030204" pitchFamily="18" charset="0"/>
                          </a:rPr>
                          <m:t>′</m:t>
                        </m:r>
                      </m:sup>
                    </m:sSup>
                    <m:d>
                      <m:dPr>
                        <m:begChr m:val="["/>
                        <m:endChr m:val="]"/>
                        <m:ctrlPr>
                          <a:rPr lang="zh-CN" altLang="en-US" b="1" i="1" dirty="0">
                            <a:solidFill>
                              <a:srgbClr val="FF0000"/>
                            </a:solidFill>
                            <a:latin typeface="Cambria Math" panose="02040503050406030204" pitchFamily="18" charset="0"/>
                          </a:rPr>
                        </m:ctrlPr>
                      </m:dPr>
                      <m:e>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𝑍</m:t>
                            </m:r>
                          </m:e>
                          <m:sup>
                            <m:d>
                              <m:dPr>
                                <m:ctrlPr>
                                  <a:rPr lang="zh-CN" altLang="en-US" b="1" i="1" dirty="0">
                                    <a:solidFill>
                                      <a:srgbClr val="FF0000"/>
                                    </a:solidFill>
                                    <a:latin typeface="Cambria Math" panose="02040503050406030204" pitchFamily="18" charset="0"/>
                                  </a:rPr>
                                </m:ctrlPr>
                              </m:dPr>
                              <m:e>
                                <m:r>
                                  <a:rPr lang="zh-CN" altLang="en-US" b="1" i="1" dirty="0">
                                    <a:solidFill>
                                      <a:srgbClr val="FF0000"/>
                                    </a:solidFill>
                                    <a:latin typeface="Cambria Math" panose="02040503050406030204" pitchFamily="18" charset="0"/>
                                  </a:rPr>
                                  <m:t>𝑙</m:t>
                                </m:r>
                              </m:e>
                            </m:d>
                          </m:sup>
                        </m:sSup>
                      </m:e>
                    </m:d>
                  </m:oMath>
                </a14:m>
                <a:endParaRPr lang="zh-CN" altLang="en-US" b="1" dirty="0"/>
              </a:p>
            </p:txBody>
          </p:sp>
        </mc:Choice>
        <mc:Fallback>
          <p:sp>
            <p:nvSpPr>
              <p:cNvPr id="434" name="文本框 433">
                <a:extLst>
                  <a:ext uri="{FF2B5EF4-FFF2-40B4-BE49-F238E27FC236}">
                    <a16:creationId xmlns:a16="http://schemas.microsoft.com/office/drawing/2014/main" id="{2835710D-DAF3-5451-709C-F915C90DA162}"/>
                  </a:ext>
                </a:extLst>
              </p:cNvPr>
              <p:cNvSpPr txBox="1">
                <a:spLocks noRot="1" noChangeAspect="1" noMove="1" noResize="1" noEditPoints="1" noAdjustHandles="1" noChangeArrowheads="1" noChangeShapeType="1" noTextEdit="1"/>
              </p:cNvSpPr>
              <p:nvPr/>
            </p:nvSpPr>
            <p:spPr>
              <a:xfrm>
                <a:off x="5849445" y="6194873"/>
                <a:ext cx="4631946" cy="410177"/>
              </a:xfrm>
              <a:prstGeom prst="rect">
                <a:avLst/>
              </a:prstGeom>
              <a:blipFill>
                <a:blip r:embed="rId26"/>
                <a:stretch>
                  <a:fillRect l="-1186" t="-1471" b="-17647"/>
                </a:stretch>
              </a:blipFill>
            </p:spPr>
            <p:txBody>
              <a:bodyPr/>
              <a:lstStyle/>
              <a:p>
                <a:r>
                  <a:rPr lang="zh-CN" altLang="en-US">
                    <a:noFill/>
                  </a:rPr>
                  <a:t> </a:t>
                </a:r>
              </a:p>
            </p:txBody>
          </p:sp>
        </mc:Fallback>
      </mc:AlternateContent>
      <p:sp>
        <p:nvSpPr>
          <p:cNvPr id="435" name="矩形 434">
            <a:extLst>
              <a:ext uri="{FF2B5EF4-FFF2-40B4-BE49-F238E27FC236}">
                <a16:creationId xmlns:a16="http://schemas.microsoft.com/office/drawing/2014/main" id="{D9673D87-FEAD-4F0F-D81E-314D3D686254}"/>
              </a:ext>
            </a:extLst>
          </p:cNvPr>
          <p:cNvSpPr/>
          <p:nvPr/>
        </p:nvSpPr>
        <p:spPr>
          <a:xfrm>
            <a:off x="2647406" y="6194873"/>
            <a:ext cx="574765" cy="301721"/>
          </a:xfrm>
          <a:prstGeom prst="rect">
            <a:avLst/>
          </a:prstGeom>
          <a:no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矩形 435">
            <a:extLst>
              <a:ext uri="{FF2B5EF4-FFF2-40B4-BE49-F238E27FC236}">
                <a16:creationId xmlns:a16="http://schemas.microsoft.com/office/drawing/2014/main" id="{77D7F95A-E616-B077-5301-3232DC2573A9}"/>
              </a:ext>
            </a:extLst>
          </p:cNvPr>
          <p:cNvSpPr/>
          <p:nvPr/>
        </p:nvSpPr>
        <p:spPr>
          <a:xfrm>
            <a:off x="9901196" y="6216238"/>
            <a:ext cx="382135" cy="368554"/>
          </a:xfrm>
          <a:prstGeom prst="rect">
            <a:avLst/>
          </a:prstGeom>
          <a:no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矩形 436">
            <a:extLst>
              <a:ext uri="{FF2B5EF4-FFF2-40B4-BE49-F238E27FC236}">
                <a16:creationId xmlns:a16="http://schemas.microsoft.com/office/drawing/2014/main" id="{01449856-C066-7158-E1CC-C5106FA25540}"/>
              </a:ext>
            </a:extLst>
          </p:cNvPr>
          <p:cNvSpPr/>
          <p:nvPr/>
        </p:nvSpPr>
        <p:spPr>
          <a:xfrm>
            <a:off x="7456733" y="6177053"/>
            <a:ext cx="871033" cy="469616"/>
          </a:xfrm>
          <a:prstGeom prst="rect">
            <a:avLst/>
          </a:prstGeom>
          <a:no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矩形 437">
            <a:extLst>
              <a:ext uri="{FF2B5EF4-FFF2-40B4-BE49-F238E27FC236}">
                <a16:creationId xmlns:a16="http://schemas.microsoft.com/office/drawing/2014/main" id="{6AA3A4A9-F6D3-6EEB-594A-06508F73EC88}"/>
              </a:ext>
            </a:extLst>
          </p:cNvPr>
          <p:cNvSpPr/>
          <p:nvPr/>
        </p:nvSpPr>
        <p:spPr>
          <a:xfrm>
            <a:off x="2007378" y="6111629"/>
            <a:ext cx="361354" cy="493416"/>
          </a:xfrm>
          <a:prstGeom prst="rect">
            <a:avLst/>
          </a:prstGeom>
          <a:no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矩形 438">
            <a:extLst>
              <a:ext uri="{FF2B5EF4-FFF2-40B4-BE49-F238E27FC236}">
                <a16:creationId xmlns:a16="http://schemas.microsoft.com/office/drawing/2014/main" id="{BEA05499-4F18-C2FE-8190-21833A3A3B13}"/>
              </a:ext>
            </a:extLst>
          </p:cNvPr>
          <p:cNvSpPr/>
          <p:nvPr/>
        </p:nvSpPr>
        <p:spPr>
          <a:xfrm>
            <a:off x="8801204" y="6129454"/>
            <a:ext cx="626554" cy="493416"/>
          </a:xfrm>
          <a:prstGeom prst="rect">
            <a:avLst/>
          </a:prstGeom>
          <a:noFill/>
          <a:ln>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矩形 446">
            <a:extLst>
              <a:ext uri="{FF2B5EF4-FFF2-40B4-BE49-F238E27FC236}">
                <a16:creationId xmlns:a16="http://schemas.microsoft.com/office/drawing/2014/main" id="{7F4F16BD-F4A8-F993-2F1A-52662F194B3D}"/>
              </a:ext>
            </a:extLst>
          </p:cNvPr>
          <p:cNvSpPr/>
          <p:nvPr/>
        </p:nvSpPr>
        <p:spPr>
          <a:xfrm>
            <a:off x="5947908" y="1848622"/>
            <a:ext cx="424249" cy="2451373"/>
          </a:xfrm>
          <a:prstGeom prst="rect">
            <a:avLst/>
          </a:prstGeom>
          <a:noFill/>
          <a:ln>
            <a:solidFill>
              <a:srgbClr val="FF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9" name="直接箭头连接符 448">
            <a:extLst>
              <a:ext uri="{FF2B5EF4-FFF2-40B4-BE49-F238E27FC236}">
                <a16:creationId xmlns:a16="http://schemas.microsoft.com/office/drawing/2014/main" id="{2CB0B0A0-84C3-7670-1FD8-E0302C193604}"/>
              </a:ext>
            </a:extLst>
          </p:cNvPr>
          <p:cNvCxnSpPr>
            <a:stCxn id="447" idx="2"/>
          </p:cNvCxnSpPr>
          <p:nvPr/>
        </p:nvCxnSpPr>
        <p:spPr>
          <a:xfrm flipH="1">
            <a:off x="2960914" y="4299995"/>
            <a:ext cx="3199119" cy="1877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0" name="矩形 449">
            <a:extLst>
              <a:ext uri="{FF2B5EF4-FFF2-40B4-BE49-F238E27FC236}">
                <a16:creationId xmlns:a16="http://schemas.microsoft.com/office/drawing/2014/main" id="{45685199-3E0F-0273-A300-9F9BF1C5ADC9}"/>
              </a:ext>
            </a:extLst>
          </p:cNvPr>
          <p:cNvSpPr/>
          <p:nvPr/>
        </p:nvSpPr>
        <p:spPr>
          <a:xfrm>
            <a:off x="5429116" y="1866572"/>
            <a:ext cx="424249" cy="2451373"/>
          </a:xfrm>
          <a:prstGeom prst="rect">
            <a:avLst/>
          </a:prstGeom>
          <a:noFill/>
          <a:ln>
            <a:solidFill>
              <a:srgbClr val="FF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1" name="直接箭头连接符 450">
            <a:extLst>
              <a:ext uri="{FF2B5EF4-FFF2-40B4-BE49-F238E27FC236}">
                <a16:creationId xmlns:a16="http://schemas.microsoft.com/office/drawing/2014/main" id="{A6EC1A98-7982-C8F0-7C0C-89398C36AA67}"/>
              </a:ext>
            </a:extLst>
          </p:cNvPr>
          <p:cNvCxnSpPr>
            <a:cxnSpLocks/>
            <a:stCxn id="450" idx="2"/>
            <a:endCxn id="436" idx="0"/>
          </p:cNvCxnSpPr>
          <p:nvPr/>
        </p:nvCxnSpPr>
        <p:spPr>
          <a:xfrm>
            <a:off x="5641241" y="4317945"/>
            <a:ext cx="4451023" cy="1898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4" name="矩形 453">
            <a:extLst>
              <a:ext uri="{FF2B5EF4-FFF2-40B4-BE49-F238E27FC236}">
                <a16:creationId xmlns:a16="http://schemas.microsoft.com/office/drawing/2014/main" id="{51708740-C9D8-D978-0E3B-697BE853052D}"/>
              </a:ext>
            </a:extLst>
          </p:cNvPr>
          <p:cNvSpPr/>
          <p:nvPr/>
        </p:nvSpPr>
        <p:spPr>
          <a:xfrm>
            <a:off x="4884856" y="1941504"/>
            <a:ext cx="506669" cy="2188390"/>
          </a:xfrm>
          <a:prstGeom prst="rect">
            <a:avLst/>
          </a:prstGeom>
          <a:noFill/>
          <a:ln>
            <a:solidFill>
              <a:schemeClr val="accent6"/>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5" name="直接箭头连接符 454">
            <a:extLst>
              <a:ext uri="{FF2B5EF4-FFF2-40B4-BE49-F238E27FC236}">
                <a16:creationId xmlns:a16="http://schemas.microsoft.com/office/drawing/2014/main" id="{8A9A305C-DBDD-88AD-3D14-64B51C99055A}"/>
              </a:ext>
            </a:extLst>
          </p:cNvPr>
          <p:cNvCxnSpPr>
            <a:cxnSpLocks/>
            <a:stCxn id="454" idx="2"/>
            <a:endCxn id="437" idx="0"/>
          </p:cNvCxnSpPr>
          <p:nvPr/>
        </p:nvCxnSpPr>
        <p:spPr>
          <a:xfrm>
            <a:off x="5138191" y="4129894"/>
            <a:ext cx="2754059" cy="204715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直接箭头连接符 458">
            <a:extLst>
              <a:ext uri="{FF2B5EF4-FFF2-40B4-BE49-F238E27FC236}">
                <a16:creationId xmlns:a16="http://schemas.microsoft.com/office/drawing/2014/main" id="{3FD95271-1B12-078D-CB66-4B82291D6D0C}"/>
              </a:ext>
            </a:extLst>
          </p:cNvPr>
          <p:cNvCxnSpPr>
            <a:cxnSpLocks/>
            <a:stCxn id="437" idx="0"/>
          </p:cNvCxnSpPr>
          <p:nvPr/>
        </p:nvCxnSpPr>
        <p:spPr>
          <a:xfrm flipV="1">
            <a:off x="7892250" y="5023248"/>
            <a:ext cx="1089631" cy="1153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2" name="文本框 461">
                <a:extLst>
                  <a:ext uri="{FF2B5EF4-FFF2-40B4-BE49-F238E27FC236}">
                    <a16:creationId xmlns:a16="http://schemas.microsoft.com/office/drawing/2014/main" id="{5B061126-90A8-2599-5BF3-1985D5E83DB6}"/>
                  </a:ext>
                </a:extLst>
              </p:cNvPr>
              <p:cNvSpPr txBox="1"/>
              <p:nvPr/>
            </p:nvSpPr>
            <p:spPr>
              <a:xfrm>
                <a:off x="8599119" y="3837217"/>
                <a:ext cx="2754059" cy="12040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solidFill>
                                    <a:schemeClr val="accent6"/>
                                  </a:solidFill>
                                  <a:latin typeface="Cambria Math" panose="02040503050406030204" pitchFamily="18" charset="0"/>
                                </a:rPr>
                              </m:ctrlPr>
                            </m:eqArrPr>
                            <m:e>
                              <m:sSubSup>
                                <m:sSubSupPr>
                                  <m:ctrlPr>
                                    <a:rPr lang="en-US" altLang="zh-CN" i="1">
                                      <a:solidFill>
                                        <a:schemeClr val="accent6"/>
                                      </a:solidFill>
                                      <a:latin typeface="Cambria Math" panose="02040503050406030204" pitchFamily="18" charset="0"/>
                                    </a:rPr>
                                  </m:ctrlPr>
                                </m:sSubSupPr>
                                <m:e>
                                  <m:r>
                                    <a:rPr lang="en-US" altLang="zh-CN" i="1">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1</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e>
                                  </m:d>
                                </m:sup>
                              </m:sSubSup>
                            </m:e>
                            <m:e>
                              <m:sSubSup>
                                <m:sSubSupPr>
                                  <m:ctrlPr>
                                    <a:rPr lang="en-US" altLang="zh-CN" i="1">
                                      <a:solidFill>
                                        <a:schemeClr val="accent6"/>
                                      </a:solidFill>
                                      <a:latin typeface="Cambria Math" panose="02040503050406030204" pitchFamily="18" charset="0"/>
                                    </a:rPr>
                                  </m:ctrlPr>
                                </m:sSubSupPr>
                                <m:e>
                                  <m:r>
                                    <a:rPr lang="en-US" altLang="zh-CN" i="1">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2</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e>
                                  </m:d>
                                </m:sup>
                              </m:sSubSup>
                            </m:e>
                            <m:e>
                              <m:sSubSup>
                                <m:sSubSupPr>
                                  <m:ctrlPr>
                                    <a:rPr lang="en-US" altLang="zh-CN" i="1">
                                      <a:solidFill>
                                        <a:schemeClr val="accent6"/>
                                      </a:solidFill>
                                      <a:latin typeface="Cambria Math" panose="02040503050406030204" pitchFamily="18" charset="0"/>
                                    </a:rPr>
                                  </m:ctrlPr>
                                </m:sSubSupPr>
                                <m:e>
                                  <m:r>
                                    <a:rPr lang="en-US" altLang="zh-CN" i="1">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3</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e>
                                  </m:d>
                                </m:sup>
                              </m:sSubSup>
                            </m:e>
                          </m:eqAr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Sup>
                                  <m:sSubSupPr>
                                    <m:ctrlPr>
                                      <a:rPr lang="en-US" altLang="zh-CN" i="1">
                                        <a:solidFill>
                                          <a:schemeClr val="accent6"/>
                                        </a:solidFill>
                                        <a:latin typeface="Cambria Math" panose="02040503050406030204" pitchFamily="18" charset="0"/>
                                      </a:rPr>
                                    </m:ctrlPr>
                                  </m:sSubSupPr>
                                  <m:e>
                                    <m:r>
                                      <a:rPr lang="en-US" altLang="zh-CN" b="0" i="1" smtClean="0">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1</m:t>
                                    </m:r>
                                    <m:r>
                                      <a:rPr lang="en-US" altLang="zh-CN" i="1">
                                        <a:solidFill>
                                          <a:srgbClr val="FF0000"/>
                                        </a:solidFill>
                                        <a:latin typeface="Cambria Math" panose="02040503050406030204" pitchFamily="18" charset="0"/>
                                      </a:rPr>
                                      <m:t>1</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e>
                                    </m:d>
                                  </m:sup>
                                </m:sSubSup>
                              </m:e>
                              <m:e>
                                <m:r>
                                  <a:rPr lang="en-US" altLang="zh-CN" b="0" i="1" smtClean="0">
                                    <a:latin typeface="Cambria Math" panose="02040503050406030204" pitchFamily="18" charset="0"/>
                                  </a:rPr>
                                  <m:t>…</m:t>
                                </m:r>
                              </m:e>
                              <m:e>
                                <m:sSubSup>
                                  <m:sSubSupPr>
                                    <m:ctrlPr>
                                      <a:rPr lang="en-US" altLang="zh-CN" i="1">
                                        <a:solidFill>
                                          <a:schemeClr val="accent6"/>
                                        </a:solidFill>
                                        <a:latin typeface="Cambria Math" panose="02040503050406030204" pitchFamily="18" charset="0"/>
                                      </a:rPr>
                                    </m:ctrlPr>
                                  </m:sSubSupPr>
                                  <m:e>
                                    <m:r>
                                      <a:rPr lang="en-US" altLang="zh-CN" b="0" i="1" smtClean="0">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1</m:t>
                                    </m:r>
                                    <m:r>
                                      <a:rPr lang="en-US" altLang="zh-CN" b="0" i="1" smtClean="0">
                                        <a:solidFill>
                                          <a:srgbClr val="FF0000"/>
                                        </a:solidFill>
                                        <a:latin typeface="Cambria Math" panose="02040503050406030204" pitchFamily="18" charset="0"/>
                                      </a:rPr>
                                      <m:t>𝑛</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e>
                                    </m:d>
                                  </m:sup>
                                </m:sSubSup>
                              </m:e>
                            </m:mr>
                            <m:mr>
                              <m:e>
                                <m:sSubSup>
                                  <m:sSubSupPr>
                                    <m:ctrlPr>
                                      <a:rPr lang="en-US" altLang="zh-CN" i="1">
                                        <a:solidFill>
                                          <a:schemeClr val="accent6"/>
                                        </a:solidFill>
                                        <a:latin typeface="Cambria Math" panose="02040503050406030204" pitchFamily="18" charset="0"/>
                                      </a:rPr>
                                    </m:ctrlPr>
                                  </m:sSubSupPr>
                                  <m:e>
                                    <m:r>
                                      <a:rPr lang="en-US" altLang="zh-CN" b="0" i="1" smtClean="0">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2</m:t>
                                    </m:r>
                                    <m:r>
                                      <a:rPr lang="en-US" altLang="zh-CN" b="0" i="1" smtClean="0">
                                        <a:solidFill>
                                          <a:srgbClr val="FF0000"/>
                                        </a:solidFill>
                                        <a:latin typeface="Cambria Math" panose="02040503050406030204" pitchFamily="18" charset="0"/>
                                      </a:rPr>
                                      <m:t>1</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e>
                                    </m:d>
                                  </m:sup>
                                </m:sSubSup>
                              </m:e>
                              <m:e>
                                <m:r>
                                  <a:rPr lang="en-US" altLang="zh-CN" b="0" i="1" smtClean="0">
                                    <a:latin typeface="Cambria Math" panose="02040503050406030204" pitchFamily="18" charset="0"/>
                                  </a:rPr>
                                  <m:t>…</m:t>
                                </m:r>
                              </m:e>
                              <m:e>
                                <m:sSubSup>
                                  <m:sSubSupPr>
                                    <m:ctrlPr>
                                      <a:rPr lang="en-US" altLang="zh-CN" i="1">
                                        <a:solidFill>
                                          <a:schemeClr val="accent6"/>
                                        </a:solidFill>
                                        <a:latin typeface="Cambria Math" panose="02040503050406030204" pitchFamily="18" charset="0"/>
                                      </a:rPr>
                                    </m:ctrlPr>
                                  </m:sSubSupPr>
                                  <m:e>
                                    <m:r>
                                      <a:rPr lang="en-US" altLang="zh-CN" i="1">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2</m:t>
                                    </m:r>
                                    <m:r>
                                      <a:rPr lang="en-US" altLang="zh-CN" b="0" i="1" smtClean="0">
                                        <a:solidFill>
                                          <a:srgbClr val="FF0000"/>
                                        </a:solidFill>
                                        <a:latin typeface="Cambria Math" panose="02040503050406030204" pitchFamily="18" charset="0"/>
                                      </a:rPr>
                                      <m:t>𝑛</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e>
                                    </m:d>
                                  </m:sup>
                                </m:sSubSup>
                              </m:e>
                            </m:mr>
                            <m:mr>
                              <m:e>
                                <m:sSubSup>
                                  <m:sSubSupPr>
                                    <m:ctrlPr>
                                      <a:rPr lang="en-US" altLang="zh-CN" i="1">
                                        <a:solidFill>
                                          <a:schemeClr val="accent6"/>
                                        </a:solidFill>
                                        <a:latin typeface="Cambria Math" panose="02040503050406030204" pitchFamily="18" charset="0"/>
                                      </a:rPr>
                                    </m:ctrlPr>
                                  </m:sSubSupPr>
                                  <m:e>
                                    <m:r>
                                      <a:rPr lang="en-US" altLang="zh-CN" i="1">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3</m:t>
                                    </m:r>
                                    <m:r>
                                      <a:rPr lang="en-US" altLang="zh-CN" b="0" i="1" smtClean="0">
                                        <a:solidFill>
                                          <a:srgbClr val="FF0000"/>
                                        </a:solidFill>
                                        <a:latin typeface="Cambria Math" panose="02040503050406030204" pitchFamily="18" charset="0"/>
                                      </a:rPr>
                                      <m:t>1</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e>
                                    </m:d>
                                  </m:sup>
                                </m:sSubSup>
                              </m:e>
                              <m:e>
                                <m:r>
                                  <a:rPr lang="en-US" altLang="zh-CN" b="0" i="1" smtClean="0">
                                    <a:latin typeface="Cambria Math" panose="02040503050406030204" pitchFamily="18" charset="0"/>
                                  </a:rPr>
                                  <m:t>…</m:t>
                                </m:r>
                              </m:e>
                              <m:e>
                                <m:sSubSup>
                                  <m:sSubSupPr>
                                    <m:ctrlPr>
                                      <a:rPr lang="en-US" altLang="zh-CN" i="1">
                                        <a:solidFill>
                                          <a:schemeClr val="accent6"/>
                                        </a:solidFill>
                                        <a:latin typeface="Cambria Math" panose="02040503050406030204" pitchFamily="18" charset="0"/>
                                      </a:rPr>
                                    </m:ctrlPr>
                                  </m:sSubSupPr>
                                  <m:e>
                                    <m:r>
                                      <a:rPr lang="en-US" altLang="zh-CN" i="1">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3</m:t>
                                    </m:r>
                                    <m:r>
                                      <a:rPr lang="en-US" altLang="zh-CN" b="0" i="1" smtClean="0">
                                        <a:solidFill>
                                          <a:srgbClr val="FF0000"/>
                                        </a:solidFill>
                                        <a:latin typeface="Cambria Math" panose="02040503050406030204" pitchFamily="18" charset="0"/>
                                      </a:rPr>
                                      <m:t>𝑛</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e>
                                    </m:d>
                                  </m:sup>
                                </m:sSubSup>
                              </m:e>
                            </m:mr>
                          </m:m>
                        </m:e>
                      </m:d>
                    </m:oMath>
                  </m:oMathPara>
                </a14:m>
                <a:endParaRPr lang="zh-CN" altLang="en-US" dirty="0"/>
              </a:p>
            </p:txBody>
          </p:sp>
        </mc:Choice>
        <mc:Fallback>
          <p:sp>
            <p:nvSpPr>
              <p:cNvPr id="462" name="文本框 461">
                <a:extLst>
                  <a:ext uri="{FF2B5EF4-FFF2-40B4-BE49-F238E27FC236}">
                    <a16:creationId xmlns:a16="http://schemas.microsoft.com/office/drawing/2014/main" id="{5B061126-90A8-2599-5BF3-1985D5E83DB6}"/>
                  </a:ext>
                </a:extLst>
              </p:cNvPr>
              <p:cNvSpPr txBox="1">
                <a:spLocks noRot="1" noChangeAspect="1" noMove="1" noResize="1" noEditPoints="1" noAdjustHandles="1" noChangeArrowheads="1" noChangeShapeType="1" noTextEdit="1"/>
              </p:cNvSpPr>
              <p:nvPr/>
            </p:nvSpPr>
            <p:spPr>
              <a:xfrm>
                <a:off x="8599119" y="3837217"/>
                <a:ext cx="2754059" cy="1204048"/>
              </a:xfrm>
              <a:prstGeom prst="rect">
                <a:avLst/>
              </a:prstGeom>
              <a:blipFill>
                <a:blip r:embed="rId27"/>
                <a:stretch>
                  <a:fillRect/>
                </a:stretch>
              </a:blipFill>
            </p:spPr>
            <p:txBody>
              <a:bodyPr/>
              <a:lstStyle/>
              <a:p>
                <a:r>
                  <a:rPr lang="zh-CN" altLang="en-US">
                    <a:noFill/>
                  </a:rPr>
                  <a:t> </a:t>
                </a:r>
              </a:p>
            </p:txBody>
          </p:sp>
        </mc:Fallback>
      </mc:AlternateContent>
      <p:cxnSp>
        <p:nvCxnSpPr>
          <p:cNvPr id="466" name="直接箭头连接符 465">
            <a:extLst>
              <a:ext uri="{FF2B5EF4-FFF2-40B4-BE49-F238E27FC236}">
                <a16:creationId xmlns:a16="http://schemas.microsoft.com/office/drawing/2014/main" id="{45C6A50B-4C58-75B6-BD38-47D288FE1AA8}"/>
              </a:ext>
            </a:extLst>
          </p:cNvPr>
          <p:cNvCxnSpPr>
            <a:cxnSpLocks/>
          </p:cNvCxnSpPr>
          <p:nvPr/>
        </p:nvCxnSpPr>
        <p:spPr>
          <a:xfrm>
            <a:off x="8462830" y="3949391"/>
            <a:ext cx="0" cy="1073857"/>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469" name="文本框 468">
            <a:extLst>
              <a:ext uri="{FF2B5EF4-FFF2-40B4-BE49-F238E27FC236}">
                <a16:creationId xmlns:a16="http://schemas.microsoft.com/office/drawing/2014/main" id="{D31B17A5-B7B3-AB56-E0B0-B9B472DAD274}"/>
              </a:ext>
            </a:extLst>
          </p:cNvPr>
          <p:cNvSpPr txBox="1"/>
          <p:nvPr/>
        </p:nvSpPr>
        <p:spPr>
          <a:xfrm>
            <a:off x="8201900" y="3593767"/>
            <a:ext cx="239179" cy="1785104"/>
          </a:xfrm>
          <a:prstGeom prst="rect">
            <a:avLst/>
          </a:prstGeom>
          <a:noFill/>
        </p:spPr>
        <p:txBody>
          <a:bodyPr wrap="square" rtlCol="0">
            <a:spAutoFit/>
          </a:bodyPr>
          <a:lstStyle/>
          <a:p>
            <a:r>
              <a:rPr lang="en-US" altLang="zh-CN" sz="1000" dirty="0"/>
              <a:t>l</a:t>
            </a:r>
          </a:p>
          <a:p>
            <a:r>
              <a:rPr lang="zh-CN" altLang="en-US" sz="1000" dirty="0"/>
              <a:t>层各个神经元的权重</a:t>
            </a:r>
            <a:r>
              <a:rPr lang="en-US" altLang="zh-CN" sz="1000" dirty="0"/>
              <a:t>W</a:t>
            </a:r>
            <a:endParaRPr lang="zh-CN" altLang="en-US" sz="1000" dirty="0"/>
          </a:p>
        </p:txBody>
      </p:sp>
      <p:sp>
        <p:nvSpPr>
          <p:cNvPr id="470" name="文本框 469">
            <a:extLst>
              <a:ext uri="{FF2B5EF4-FFF2-40B4-BE49-F238E27FC236}">
                <a16:creationId xmlns:a16="http://schemas.microsoft.com/office/drawing/2014/main" id="{F706B16F-7446-CDF4-515C-BCB894E925D0}"/>
              </a:ext>
            </a:extLst>
          </p:cNvPr>
          <p:cNvSpPr txBox="1"/>
          <p:nvPr/>
        </p:nvSpPr>
        <p:spPr>
          <a:xfrm>
            <a:off x="9825789" y="3463266"/>
            <a:ext cx="915083" cy="246221"/>
          </a:xfrm>
          <a:prstGeom prst="rect">
            <a:avLst/>
          </a:prstGeom>
          <a:noFill/>
        </p:spPr>
        <p:txBody>
          <a:bodyPr wrap="square" rtlCol="0">
            <a:spAutoFit/>
          </a:bodyPr>
          <a:lstStyle/>
          <a:p>
            <a:r>
              <a:rPr lang="zh-CN" altLang="en-US" sz="1000" dirty="0"/>
              <a:t>输入</a:t>
            </a:r>
            <a:r>
              <a:rPr lang="en-US" altLang="zh-CN" sz="1000" dirty="0"/>
              <a:t>a</a:t>
            </a:r>
            <a:r>
              <a:rPr lang="zh-CN" altLang="en-US" sz="1000" dirty="0"/>
              <a:t>的权重</a:t>
            </a:r>
          </a:p>
        </p:txBody>
      </p:sp>
      <p:cxnSp>
        <p:nvCxnSpPr>
          <p:cNvPr id="472" name="直接箭头连接符 471">
            <a:extLst>
              <a:ext uri="{FF2B5EF4-FFF2-40B4-BE49-F238E27FC236}">
                <a16:creationId xmlns:a16="http://schemas.microsoft.com/office/drawing/2014/main" id="{8E74F683-CC29-13D2-517D-B94AB0DCF471}"/>
              </a:ext>
            </a:extLst>
          </p:cNvPr>
          <p:cNvCxnSpPr/>
          <p:nvPr/>
        </p:nvCxnSpPr>
        <p:spPr>
          <a:xfrm>
            <a:off x="9649097" y="3837217"/>
            <a:ext cx="1445623" cy="0"/>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73" name="直接箭头连接符 472">
            <a:extLst>
              <a:ext uri="{FF2B5EF4-FFF2-40B4-BE49-F238E27FC236}">
                <a16:creationId xmlns:a16="http://schemas.microsoft.com/office/drawing/2014/main" id="{AA4EE10B-F646-0A29-DDD9-13692CE8CEE6}"/>
              </a:ext>
            </a:extLst>
          </p:cNvPr>
          <p:cNvCxnSpPr>
            <a:cxnSpLocks/>
          </p:cNvCxnSpPr>
          <p:nvPr/>
        </p:nvCxnSpPr>
        <p:spPr>
          <a:xfrm flipH="1">
            <a:off x="10092263" y="5842625"/>
            <a:ext cx="389128" cy="373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6" name="文本框 475">
                <a:extLst>
                  <a:ext uri="{FF2B5EF4-FFF2-40B4-BE49-F238E27FC236}">
                    <a16:creationId xmlns:a16="http://schemas.microsoft.com/office/drawing/2014/main" id="{B80E1876-B9D8-EC02-B69F-5E3209C03C61}"/>
                  </a:ext>
                </a:extLst>
              </p:cNvPr>
              <p:cNvSpPr txBox="1"/>
              <p:nvPr/>
            </p:nvSpPr>
            <p:spPr>
              <a:xfrm>
                <a:off x="10415029" y="5173628"/>
                <a:ext cx="743869" cy="12040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eqArr>
                        </m:e>
                      </m:d>
                    </m:oMath>
                  </m:oMathPara>
                </a14:m>
                <a:endParaRPr lang="zh-CN" altLang="en-US" dirty="0"/>
              </a:p>
            </p:txBody>
          </p:sp>
        </mc:Choice>
        <mc:Fallback>
          <p:sp>
            <p:nvSpPr>
              <p:cNvPr id="476" name="文本框 475">
                <a:extLst>
                  <a:ext uri="{FF2B5EF4-FFF2-40B4-BE49-F238E27FC236}">
                    <a16:creationId xmlns:a16="http://schemas.microsoft.com/office/drawing/2014/main" id="{B80E1876-B9D8-EC02-B69F-5E3209C03C61}"/>
                  </a:ext>
                </a:extLst>
              </p:cNvPr>
              <p:cNvSpPr txBox="1">
                <a:spLocks noRot="1" noChangeAspect="1" noMove="1" noResize="1" noEditPoints="1" noAdjustHandles="1" noChangeArrowheads="1" noChangeShapeType="1" noTextEdit="1"/>
              </p:cNvSpPr>
              <p:nvPr/>
            </p:nvSpPr>
            <p:spPr>
              <a:xfrm>
                <a:off x="10415029" y="5173628"/>
                <a:ext cx="743869" cy="1204048"/>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8" name="文本框 477">
                <a:extLst>
                  <a:ext uri="{FF2B5EF4-FFF2-40B4-BE49-F238E27FC236}">
                    <a16:creationId xmlns:a16="http://schemas.microsoft.com/office/drawing/2014/main" id="{BFF402B8-6142-B6C3-E874-F1ED7A7BD07E}"/>
                  </a:ext>
                </a:extLst>
              </p:cNvPr>
              <p:cNvSpPr txBox="1"/>
              <p:nvPr/>
            </p:nvSpPr>
            <p:spPr>
              <a:xfrm>
                <a:off x="402945" y="3697520"/>
                <a:ext cx="518862" cy="1222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800" b="1" i="1" smtClean="0">
                              <a:latin typeface="Cambria Math" panose="02040503050406030204" pitchFamily="18" charset="0"/>
                            </a:rPr>
                          </m:ctrlPr>
                        </m:dPr>
                        <m:e>
                          <m:eqArr>
                            <m:eqArrPr>
                              <m:ctrlPr>
                                <a:rPr lang="en-US" altLang="zh-CN" sz="1800" b="1" i="1" smtClean="0">
                                  <a:solidFill>
                                    <a:srgbClr val="0070C0"/>
                                  </a:solidFill>
                                  <a:latin typeface="Cambria Math" panose="02040503050406030204" pitchFamily="18" charset="0"/>
                                </a:rPr>
                              </m:ctrlPr>
                            </m:eqArrPr>
                            <m:e>
                              <m:sSubSup>
                                <m:sSubSupPr>
                                  <m:ctrlPr>
                                    <a:rPr lang="en-US" altLang="zh-CN" sz="1800" b="1" i="1" smtClean="0">
                                      <a:solidFill>
                                        <a:srgbClr val="0070C0"/>
                                      </a:solidFill>
                                      <a:latin typeface="Cambria Math" panose="02040503050406030204" pitchFamily="18" charset="0"/>
                                    </a:rPr>
                                  </m:ctrlPr>
                                </m:sSubSupPr>
                                <m:e>
                                  <m:r>
                                    <a:rPr lang="zh-CN" altLang="en-US" sz="1800" b="1" i="1" smtClean="0">
                                      <a:solidFill>
                                        <a:srgbClr val="0070C0"/>
                                      </a:solidFill>
                                      <a:latin typeface="Cambria Math" panose="02040503050406030204" pitchFamily="18" charset="0"/>
                                    </a:rPr>
                                    <m:t>𝜹</m:t>
                                  </m:r>
                                </m:e>
                                <m:sub>
                                  <m:r>
                                    <a:rPr lang="en-US" altLang="zh-CN" sz="1800" b="1" i="1" smtClean="0">
                                      <a:solidFill>
                                        <a:srgbClr val="0070C0"/>
                                      </a:solidFill>
                                      <a:latin typeface="Cambria Math" panose="02040503050406030204" pitchFamily="18" charset="0"/>
                                    </a:rPr>
                                    <m:t>𝟏</m:t>
                                  </m:r>
                                </m:sub>
                                <m:sup>
                                  <m:r>
                                    <a:rPr lang="en-US" altLang="zh-CN" sz="1800" b="1" i="1" smtClean="0">
                                      <a:solidFill>
                                        <a:srgbClr val="0070C0"/>
                                      </a:solidFill>
                                      <a:latin typeface="Cambria Math" panose="02040503050406030204" pitchFamily="18" charset="0"/>
                                    </a:rPr>
                                    <m:t>(</m:t>
                                  </m:r>
                                  <m:r>
                                    <a:rPr lang="en-US" altLang="zh-CN" sz="1800" b="1" i="1" smtClean="0">
                                      <a:solidFill>
                                        <a:srgbClr val="0070C0"/>
                                      </a:solidFill>
                                      <a:latin typeface="Cambria Math" panose="02040503050406030204" pitchFamily="18" charset="0"/>
                                    </a:rPr>
                                    <m:t>𝟏</m:t>
                                  </m:r>
                                  <m:r>
                                    <a:rPr lang="en-US" altLang="zh-CN" sz="1800" b="1" i="1" smtClean="0">
                                      <a:solidFill>
                                        <a:srgbClr val="0070C0"/>
                                      </a:solidFill>
                                      <a:latin typeface="Cambria Math" panose="02040503050406030204" pitchFamily="18" charset="0"/>
                                    </a:rPr>
                                    <m:t>)</m:t>
                                  </m:r>
                                </m:sup>
                              </m:sSubSup>
                            </m:e>
                            <m:e>
                              <m:sSubSup>
                                <m:sSubSupPr>
                                  <m:ctrlPr>
                                    <a:rPr lang="en-US" altLang="zh-CN" sz="1800" b="1" i="1" smtClean="0">
                                      <a:solidFill>
                                        <a:srgbClr val="0070C0"/>
                                      </a:solidFill>
                                      <a:latin typeface="Cambria Math" panose="02040503050406030204" pitchFamily="18" charset="0"/>
                                    </a:rPr>
                                  </m:ctrlPr>
                                </m:sSubSupPr>
                                <m:e>
                                  <m:r>
                                    <a:rPr lang="zh-CN" altLang="en-US" sz="1800" b="1" i="1" smtClean="0">
                                      <a:solidFill>
                                        <a:srgbClr val="0070C0"/>
                                      </a:solidFill>
                                      <a:latin typeface="Cambria Math" panose="02040503050406030204" pitchFamily="18" charset="0"/>
                                    </a:rPr>
                                    <m:t>𝜹</m:t>
                                  </m:r>
                                </m:e>
                                <m:sub>
                                  <m:r>
                                    <a:rPr lang="en-US" altLang="zh-CN" sz="1800" b="1" i="1" smtClean="0">
                                      <a:solidFill>
                                        <a:srgbClr val="0070C0"/>
                                      </a:solidFill>
                                      <a:latin typeface="Cambria Math" panose="02040503050406030204" pitchFamily="18" charset="0"/>
                                    </a:rPr>
                                    <m:t>𝟐</m:t>
                                  </m:r>
                                </m:sub>
                                <m:sup>
                                  <m:r>
                                    <a:rPr lang="en-US" altLang="zh-CN" sz="1800" b="1" i="1" smtClean="0">
                                      <a:solidFill>
                                        <a:srgbClr val="0070C0"/>
                                      </a:solidFill>
                                      <a:latin typeface="Cambria Math" panose="02040503050406030204" pitchFamily="18" charset="0"/>
                                    </a:rPr>
                                    <m:t>(</m:t>
                                  </m:r>
                                  <m:r>
                                    <a:rPr lang="en-US" altLang="zh-CN" sz="1800" b="1" i="1" smtClean="0">
                                      <a:solidFill>
                                        <a:srgbClr val="0070C0"/>
                                      </a:solidFill>
                                      <a:latin typeface="Cambria Math" panose="02040503050406030204" pitchFamily="18" charset="0"/>
                                    </a:rPr>
                                    <m:t>𝟏</m:t>
                                  </m:r>
                                  <m:r>
                                    <a:rPr lang="en-US" altLang="zh-CN" sz="1800" b="1" i="1" smtClean="0">
                                      <a:solidFill>
                                        <a:srgbClr val="0070C0"/>
                                      </a:solidFill>
                                      <a:latin typeface="Cambria Math" panose="02040503050406030204" pitchFamily="18" charset="0"/>
                                    </a:rPr>
                                    <m:t>)</m:t>
                                  </m:r>
                                </m:sup>
                              </m:sSubSup>
                            </m:e>
                            <m:e>
                              <m:sSubSup>
                                <m:sSubSupPr>
                                  <m:ctrlPr>
                                    <a:rPr lang="en-US" altLang="zh-CN" sz="1800" b="1" i="1" smtClean="0">
                                      <a:solidFill>
                                        <a:srgbClr val="0070C0"/>
                                      </a:solidFill>
                                      <a:latin typeface="Cambria Math" panose="02040503050406030204" pitchFamily="18" charset="0"/>
                                    </a:rPr>
                                  </m:ctrlPr>
                                </m:sSubSupPr>
                                <m:e>
                                  <m:r>
                                    <a:rPr lang="zh-CN" altLang="en-US" sz="1800" b="1" i="1" smtClean="0">
                                      <a:solidFill>
                                        <a:srgbClr val="0070C0"/>
                                      </a:solidFill>
                                      <a:latin typeface="Cambria Math" panose="02040503050406030204" pitchFamily="18" charset="0"/>
                                    </a:rPr>
                                    <m:t>𝜹</m:t>
                                  </m:r>
                                </m:e>
                                <m:sub>
                                  <m:r>
                                    <a:rPr lang="en-US" altLang="zh-CN" sz="1800" b="1" i="1" smtClean="0">
                                      <a:solidFill>
                                        <a:srgbClr val="0070C0"/>
                                      </a:solidFill>
                                      <a:latin typeface="Cambria Math" panose="02040503050406030204" pitchFamily="18" charset="0"/>
                                    </a:rPr>
                                    <m:t>𝟑</m:t>
                                  </m:r>
                                </m:sub>
                                <m:sup>
                                  <m:r>
                                    <a:rPr lang="en-US" altLang="zh-CN" sz="1800" b="1" i="1" smtClean="0">
                                      <a:solidFill>
                                        <a:srgbClr val="0070C0"/>
                                      </a:solidFill>
                                      <a:latin typeface="Cambria Math" panose="02040503050406030204" pitchFamily="18" charset="0"/>
                                    </a:rPr>
                                    <m:t>(</m:t>
                                  </m:r>
                                  <m:r>
                                    <a:rPr lang="en-US" altLang="zh-CN" sz="1800" b="1" i="1" smtClean="0">
                                      <a:solidFill>
                                        <a:srgbClr val="0070C0"/>
                                      </a:solidFill>
                                      <a:latin typeface="Cambria Math" panose="02040503050406030204" pitchFamily="18" charset="0"/>
                                    </a:rPr>
                                    <m:t>𝟏</m:t>
                                  </m:r>
                                  <m:r>
                                    <a:rPr lang="en-US" altLang="zh-CN" sz="1800" b="1" i="1" smtClean="0">
                                      <a:solidFill>
                                        <a:srgbClr val="0070C0"/>
                                      </a:solidFill>
                                      <a:latin typeface="Cambria Math" panose="02040503050406030204" pitchFamily="18" charset="0"/>
                                    </a:rPr>
                                    <m:t>)</m:t>
                                  </m:r>
                                </m:sup>
                              </m:sSubSup>
                            </m:e>
                          </m:eqArr>
                        </m:e>
                      </m:d>
                    </m:oMath>
                  </m:oMathPara>
                </a14:m>
                <a:endParaRPr lang="zh-CN" altLang="en-US" dirty="0"/>
              </a:p>
            </p:txBody>
          </p:sp>
        </mc:Choice>
        <mc:Fallback>
          <p:sp>
            <p:nvSpPr>
              <p:cNvPr id="478" name="文本框 477">
                <a:extLst>
                  <a:ext uri="{FF2B5EF4-FFF2-40B4-BE49-F238E27FC236}">
                    <a16:creationId xmlns:a16="http://schemas.microsoft.com/office/drawing/2014/main" id="{BFF402B8-6142-B6C3-E874-F1ED7A7BD07E}"/>
                  </a:ext>
                </a:extLst>
              </p:cNvPr>
              <p:cNvSpPr txBox="1">
                <a:spLocks noRot="1" noChangeAspect="1" noMove="1" noResize="1" noEditPoints="1" noAdjustHandles="1" noChangeArrowheads="1" noChangeShapeType="1" noTextEdit="1"/>
              </p:cNvSpPr>
              <p:nvPr/>
            </p:nvSpPr>
            <p:spPr>
              <a:xfrm>
                <a:off x="402945" y="3697520"/>
                <a:ext cx="518862" cy="1222451"/>
              </a:xfrm>
              <a:prstGeom prst="rect">
                <a:avLst/>
              </a:prstGeom>
              <a:blipFill>
                <a:blip r:embed="rId29"/>
                <a:stretch>
                  <a:fillRect r="-223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0" name="文本框 479">
                <a:extLst>
                  <a:ext uri="{FF2B5EF4-FFF2-40B4-BE49-F238E27FC236}">
                    <a16:creationId xmlns:a16="http://schemas.microsoft.com/office/drawing/2014/main" id="{689847D0-8AC3-73F5-3D28-FAD3655A2490}"/>
                  </a:ext>
                </a:extLst>
              </p:cNvPr>
              <p:cNvSpPr txBox="1"/>
              <p:nvPr/>
            </p:nvSpPr>
            <p:spPr>
              <a:xfrm>
                <a:off x="5341442" y="2356717"/>
                <a:ext cx="516416" cy="3255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solidFill>
                                <a:srgbClr val="0070C0"/>
                              </a:solidFill>
                              <a:latin typeface="Cambria Math" panose="02040503050406030204" pitchFamily="18" charset="0"/>
                            </a:rPr>
                          </m:ctrlPr>
                        </m:sSubSupPr>
                        <m:e>
                          <m:r>
                            <a:rPr lang="zh-CN" altLang="en-US" sz="1200" b="1" i="1" smtClean="0">
                              <a:solidFill>
                                <a:srgbClr val="0070C0"/>
                              </a:solidFill>
                              <a:latin typeface="Cambria Math" panose="02040503050406030204" pitchFamily="18" charset="0"/>
                            </a:rPr>
                            <m:t>𝜹</m:t>
                          </m:r>
                        </m:e>
                        <m:sub>
                          <m:r>
                            <a:rPr lang="en-US" altLang="zh-CN" sz="1200" b="1" i="1" smtClean="0">
                              <a:solidFill>
                                <a:srgbClr val="0070C0"/>
                              </a:solidFill>
                              <a:latin typeface="Cambria Math" panose="02040503050406030204" pitchFamily="18" charset="0"/>
                            </a:rPr>
                            <m:t>𝟏</m:t>
                          </m:r>
                        </m:sub>
                        <m:sup>
                          <m:r>
                            <a:rPr lang="en-US" altLang="zh-CN" sz="1200" b="1" i="1" smtClean="0">
                              <a:solidFill>
                                <a:srgbClr val="0070C0"/>
                              </a:solidFill>
                              <a:latin typeface="Cambria Math" panose="02040503050406030204" pitchFamily="18" charset="0"/>
                            </a:rPr>
                            <m:t>(</m:t>
                          </m:r>
                          <m:r>
                            <a:rPr lang="en-US" altLang="zh-CN" sz="1200" b="1" i="1" smtClean="0">
                              <a:solidFill>
                                <a:srgbClr val="0070C0"/>
                              </a:solidFill>
                              <a:latin typeface="Cambria Math" panose="02040503050406030204" pitchFamily="18" charset="0"/>
                            </a:rPr>
                            <m:t>𝟏</m:t>
                          </m:r>
                          <m:r>
                            <a:rPr lang="en-US" altLang="zh-CN" sz="1200" b="1" i="1" smtClean="0">
                              <a:solidFill>
                                <a:srgbClr val="0070C0"/>
                              </a:solidFill>
                              <a:latin typeface="Cambria Math" panose="02040503050406030204" pitchFamily="18" charset="0"/>
                            </a:rPr>
                            <m:t>)</m:t>
                          </m:r>
                        </m:sup>
                      </m:sSubSup>
                    </m:oMath>
                  </m:oMathPara>
                </a14:m>
                <a:endParaRPr lang="zh-CN" altLang="en-US" sz="1200" dirty="0"/>
              </a:p>
            </p:txBody>
          </p:sp>
        </mc:Choice>
        <mc:Fallback>
          <p:sp>
            <p:nvSpPr>
              <p:cNvPr id="480" name="文本框 479">
                <a:extLst>
                  <a:ext uri="{FF2B5EF4-FFF2-40B4-BE49-F238E27FC236}">
                    <a16:creationId xmlns:a16="http://schemas.microsoft.com/office/drawing/2014/main" id="{689847D0-8AC3-73F5-3D28-FAD3655A2490}"/>
                  </a:ext>
                </a:extLst>
              </p:cNvPr>
              <p:cNvSpPr txBox="1">
                <a:spLocks noRot="1" noChangeAspect="1" noMove="1" noResize="1" noEditPoints="1" noAdjustHandles="1" noChangeArrowheads="1" noChangeShapeType="1" noTextEdit="1"/>
              </p:cNvSpPr>
              <p:nvPr/>
            </p:nvSpPr>
            <p:spPr>
              <a:xfrm>
                <a:off x="5341442" y="2356717"/>
                <a:ext cx="516416" cy="325538"/>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2" name="文本框 481">
                <a:extLst>
                  <a:ext uri="{FF2B5EF4-FFF2-40B4-BE49-F238E27FC236}">
                    <a16:creationId xmlns:a16="http://schemas.microsoft.com/office/drawing/2014/main" id="{43A76320-6307-F6A8-0673-AAADB35FEF01}"/>
                  </a:ext>
                </a:extLst>
              </p:cNvPr>
              <p:cNvSpPr txBox="1"/>
              <p:nvPr/>
            </p:nvSpPr>
            <p:spPr>
              <a:xfrm>
                <a:off x="5347801" y="3139389"/>
                <a:ext cx="538428" cy="3255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solidFill>
                                <a:srgbClr val="0070C0"/>
                              </a:solidFill>
                              <a:latin typeface="Cambria Math" panose="02040503050406030204" pitchFamily="18" charset="0"/>
                            </a:rPr>
                          </m:ctrlPr>
                        </m:sSubSupPr>
                        <m:e>
                          <m:r>
                            <a:rPr lang="zh-CN" altLang="en-US" sz="1200" b="1" i="1" smtClean="0">
                              <a:solidFill>
                                <a:srgbClr val="0070C0"/>
                              </a:solidFill>
                              <a:latin typeface="Cambria Math" panose="02040503050406030204" pitchFamily="18" charset="0"/>
                            </a:rPr>
                            <m:t>𝜹</m:t>
                          </m:r>
                        </m:e>
                        <m:sub>
                          <m:r>
                            <a:rPr lang="en-US" altLang="zh-CN" sz="1200" b="1" i="1" smtClean="0">
                              <a:solidFill>
                                <a:srgbClr val="0070C0"/>
                              </a:solidFill>
                              <a:latin typeface="Cambria Math" panose="02040503050406030204" pitchFamily="18" charset="0"/>
                            </a:rPr>
                            <m:t>𝟐</m:t>
                          </m:r>
                        </m:sub>
                        <m:sup>
                          <m:r>
                            <a:rPr lang="en-US" altLang="zh-CN" sz="1200" b="1" i="1" smtClean="0">
                              <a:solidFill>
                                <a:srgbClr val="0070C0"/>
                              </a:solidFill>
                              <a:latin typeface="Cambria Math" panose="02040503050406030204" pitchFamily="18" charset="0"/>
                            </a:rPr>
                            <m:t>(</m:t>
                          </m:r>
                          <m:r>
                            <a:rPr lang="en-US" altLang="zh-CN" sz="1200" b="1" i="1" smtClean="0">
                              <a:solidFill>
                                <a:srgbClr val="0070C0"/>
                              </a:solidFill>
                              <a:latin typeface="Cambria Math" panose="02040503050406030204" pitchFamily="18" charset="0"/>
                            </a:rPr>
                            <m:t>𝟏</m:t>
                          </m:r>
                          <m:r>
                            <a:rPr lang="en-US" altLang="zh-CN" sz="1200" b="1" i="1" smtClean="0">
                              <a:solidFill>
                                <a:srgbClr val="0070C0"/>
                              </a:solidFill>
                              <a:latin typeface="Cambria Math" panose="02040503050406030204" pitchFamily="18" charset="0"/>
                            </a:rPr>
                            <m:t>)</m:t>
                          </m:r>
                        </m:sup>
                      </m:sSubSup>
                    </m:oMath>
                  </m:oMathPara>
                </a14:m>
                <a:endParaRPr lang="zh-CN" altLang="en-US" sz="1200" dirty="0"/>
              </a:p>
            </p:txBody>
          </p:sp>
        </mc:Choice>
        <mc:Fallback>
          <p:sp>
            <p:nvSpPr>
              <p:cNvPr id="482" name="文本框 481">
                <a:extLst>
                  <a:ext uri="{FF2B5EF4-FFF2-40B4-BE49-F238E27FC236}">
                    <a16:creationId xmlns:a16="http://schemas.microsoft.com/office/drawing/2014/main" id="{43A76320-6307-F6A8-0673-AAADB35FEF01}"/>
                  </a:ext>
                </a:extLst>
              </p:cNvPr>
              <p:cNvSpPr txBox="1">
                <a:spLocks noRot="1" noChangeAspect="1" noMove="1" noResize="1" noEditPoints="1" noAdjustHandles="1" noChangeArrowheads="1" noChangeShapeType="1" noTextEdit="1"/>
              </p:cNvSpPr>
              <p:nvPr/>
            </p:nvSpPr>
            <p:spPr>
              <a:xfrm>
                <a:off x="5347801" y="3139389"/>
                <a:ext cx="538428" cy="325538"/>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4" name="文本框 483">
                <a:extLst>
                  <a:ext uri="{FF2B5EF4-FFF2-40B4-BE49-F238E27FC236}">
                    <a16:creationId xmlns:a16="http://schemas.microsoft.com/office/drawing/2014/main" id="{2007ECED-5B72-5FAD-F881-9258BCB95FFF}"/>
                  </a:ext>
                </a:extLst>
              </p:cNvPr>
              <p:cNvSpPr txBox="1"/>
              <p:nvPr/>
            </p:nvSpPr>
            <p:spPr>
              <a:xfrm>
                <a:off x="5307487" y="4047269"/>
                <a:ext cx="544881" cy="3264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solidFill>
                                <a:srgbClr val="0070C0"/>
                              </a:solidFill>
                              <a:latin typeface="Cambria Math" panose="02040503050406030204" pitchFamily="18" charset="0"/>
                            </a:rPr>
                          </m:ctrlPr>
                        </m:sSubSupPr>
                        <m:e>
                          <m:r>
                            <a:rPr lang="zh-CN" altLang="en-US" sz="1200" b="1" i="1" smtClean="0">
                              <a:solidFill>
                                <a:srgbClr val="0070C0"/>
                              </a:solidFill>
                              <a:latin typeface="Cambria Math" panose="02040503050406030204" pitchFamily="18" charset="0"/>
                            </a:rPr>
                            <m:t>𝜹</m:t>
                          </m:r>
                        </m:e>
                        <m:sub>
                          <m:r>
                            <a:rPr lang="en-US" altLang="zh-CN" sz="1200" b="1" i="1" smtClean="0">
                              <a:solidFill>
                                <a:srgbClr val="0070C0"/>
                              </a:solidFill>
                              <a:latin typeface="Cambria Math" panose="02040503050406030204" pitchFamily="18" charset="0"/>
                            </a:rPr>
                            <m:t>𝟑</m:t>
                          </m:r>
                        </m:sub>
                        <m:sup>
                          <m:r>
                            <a:rPr lang="en-US" altLang="zh-CN" sz="1200" b="1" i="1" smtClean="0">
                              <a:solidFill>
                                <a:srgbClr val="0070C0"/>
                              </a:solidFill>
                              <a:latin typeface="Cambria Math" panose="02040503050406030204" pitchFamily="18" charset="0"/>
                            </a:rPr>
                            <m:t>(</m:t>
                          </m:r>
                          <m:r>
                            <a:rPr lang="en-US" altLang="zh-CN" sz="1200" b="1" i="1" smtClean="0">
                              <a:solidFill>
                                <a:srgbClr val="0070C0"/>
                              </a:solidFill>
                              <a:latin typeface="Cambria Math" panose="02040503050406030204" pitchFamily="18" charset="0"/>
                            </a:rPr>
                            <m:t>𝟏</m:t>
                          </m:r>
                          <m:r>
                            <a:rPr lang="en-US" altLang="zh-CN" sz="1200" b="1" i="1" smtClean="0">
                              <a:solidFill>
                                <a:srgbClr val="0070C0"/>
                              </a:solidFill>
                              <a:latin typeface="Cambria Math" panose="02040503050406030204" pitchFamily="18" charset="0"/>
                            </a:rPr>
                            <m:t>)</m:t>
                          </m:r>
                        </m:sup>
                      </m:sSubSup>
                    </m:oMath>
                  </m:oMathPara>
                </a14:m>
                <a:endParaRPr lang="zh-CN" altLang="en-US" sz="1200" dirty="0"/>
              </a:p>
            </p:txBody>
          </p:sp>
        </mc:Choice>
        <mc:Fallback>
          <p:sp>
            <p:nvSpPr>
              <p:cNvPr id="484" name="文本框 483">
                <a:extLst>
                  <a:ext uri="{FF2B5EF4-FFF2-40B4-BE49-F238E27FC236}">
                    <a16:creationId xmlns:a16="http://schemas.microsoft.com/office/drawing/2014/main" id="{2007ECED-5B72-5FAD-F881-9258BCB95FFF}"/>
                  </a:ext>
                </a:extLst>
              </p:cNvPr>
              <p:cNvSpPr txBox="1">
                <a:spLocks noRot="1" noChangeAspect="1" noMove="1" noResize="1" noEditPoints="1" noAdjustHandles="1" noChangeArrowheads="1" noChangeShapeType="1" noTextEdit="1"/>
              </p:cNvSpPr>
              <p:nvPr/>
            </p:nvSpPr>
            <p:spPr>
              <a:xfrm>
                <a:off x="5307487" y="4047269"/>
                <a:ext cx="544881" cy="326436"/>
              </a:xfrm>
              <a:prstGeom prst="rect">
                <a:avLst/>
              </a:prstGeom>
              <a:blipFill>
                <a:blip r:embed="rId32"/>
                <a:stretch>
                  <a:fillRect/>
                </a:stretch>
              </a:blipFill>
            </p:spPr>
            <p:txBody>
              <a:bodyPr/>
              <a:lstStyle/>
              <a:p>
                <a:r>
                  <a:rPr lang="zh-CN" altLang="en-US">
                    <a:noFill/>
                  </a:rPr>
                  <a:t> </a:t>
                </a:r>
              </a:p>
            </p:txBody>
          </p:sp>
        </mc:Fallback>
      </mc:AlternateContent>
      <p:cxnSp>
        <p:nvCxnSpPr>
          <p:cNvPr id="486" name="直接箭头连接符 485">
            <a:extLst>
              <a:ext uri="{FF2B5EF4-FFF2-40B4-BE49-F238E27FC236}">
                <a16:creationId xmlns:a16="http://schemas.microsoft.com/office/drawing/2014/main" id="{7771E81F-D951-CC51-3084-24F15AB7FC82}"/>
              </a:ext>
            </a:extLst>
          </p:cNvPr>
          <p:cNvCxnSpPr>
            <a:stCxn id="478" idx="2"/>
            <a:endCxn id="438" idx="0"/>
          </p:cNvCxnSpPr>
          <p:nvPr/>
        </p:nvCxnSpPr>
        <p:spPr>
          <a:xfrm>
            <a:off x="662376" y="4919971"/>
            <a:ext cx="1525679" cy="1191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7" name="矩形: 圆角 486">
            <a:extLst>
              <a:ext uri="{FF2B5EF4-FFF2-40B4-BE49-F238E27FC236}">
                <a16:creationId xmlns:a16="http://schemas.microsoft.com/office/drawing/2014/main" id="{FC106EB7-88BF-6F38-E7FE-4B4D4AA3F999}"/>
              </a:ext>
            </a:extLst>
          </p:cNvPr>
          <p:cNvSpPr/>
          <p:nvPr/>
        </p:nvSpPr>
        <p:spPr>
          <a:xfrm>
            <a:off x="5479376" y="2356717"/>
            <a:ext cx="345824" cy="2076743"/>
          </a:xfrm>
          <a:prstGeom prst="round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箭头连接符 488">
            <a:extLst>
              <a:ext uri="{FF2B5EF4-FFF2-40B4-BE49-F238E27FC236}">
                <a16:creationId xmlns:a16="http://schemas.microsoft.com/office/drawing/2014/main" id="{FC6865B6-32D6-D446-E238-F16EC795959B}"/>
              </a:ext>
            </a:extLst>
          </p:cNvPr>
          <p:cNvCxnSpPr>
            <a:cxnSpLocks/>
            <a:stCxn id="482" idx="1"/>
          </p:cNvCxnSpPr>
          <p:nvPr/>
        </p:nvCxnSpPr>
        <p:spPr>
          <a:xfrm flipH="1">
            <a:off x="1043436" y="3302158"/>
            <a:ext cx="4304365" cy="1080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2" name="文本框 491">
                <a:extLst>
                  <a:ext uri="{FF2B5EF4-FFF2-40B4-BE49-F238E27FC236}">
                    <a16:creationId xmlns:a16="http://schemas.microsoft.com/office/drawing/2014/main" id="{169F37BB-7A97-C0D2-B656-AFFCF9B544CD}"/>
                  </a:ext>
                </a:extLst>
              </p:cNvPr>
              <p:cNvSpPr txBox="1"/>
              <p:nvPr/>
            </p:nvSpPr>
            <p:spPr>
              <a:xfrm>
                <a:off x="7353448" y="3294890"/>
                <a:ext cx="558596" cy="331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solidFill>
                                <a:srgbClr val="0070C0"/>
                              </a:solidFill>
                              <a:latin typeface="Cambria Math" panose="02040503050406030204" pitchFamily="18" charset="0"/>
                            </a:rPr>
                          </m:ctrlPr>
                        </m:sSubSupPr>
                        <m:e>
                          <m:r>
                            <a:rPr lang="zh-CN" altLang="en-US" sz="1200" b="1" i="1" smtClean="0">
                              <a:solidFill>
                                <a:srgbClr val="0070C0"/>
                              </a:solidFill>
                              <a:latin typeface="Cambria Math" panose="02040503050406030204" pitchFamily="18" charset="0"/>
                            </a:rPr>
                            <m:t>𝜹</m:t>
                          </m:r>
                        </m:e>
                        <m:sub>
                          <m:r>
                            <a:rPr lang="en-US" altLang="zh-CN" sz="1200" b="1" i="1" smtClean="0">
                              <a:solidFill>
                                <a:srgbClr val="0070C0"/>
                              </a:solidFill>
                              <a:latin typeface="Cambria Math" panose="02040503050406030204" pitchFamily="18" charset="0"/>
                            </a:rPr>
                            <m:t>𝟏</m:t>
                          </m:r>
                        </m:sub>
                        <m:sup>
                          <m:r>
                            <a:rPr lang="en-US" altLang="zh-CN" sz="1200" b="1" i="1" smtClean="0">
                              <a:solidFill>
                                <a:srgbClr val="0070C0"/>
                              </a:solidFill>
                              <a:latin typeface="Cambria Math" panose="02040503050406030204" pitchFamily="18" charset="0"/>
                            </a:rPr>
                            <m:t>(</m:t>
                          </m:r>
                          <m:r>
                            <a:rPr lang="en-US" altLang="zh-CN" sz="1200" b="1" i="1" smtClean="0">
                              <a:solidFill>
                                <a:srgbClr val="0070C0"/>
                              </a:solidFill>
                              <a:latin typeface="Cambria Math" panose="02040503050406030204" pitchFamily="18" charset="0"/>
                            </a:rPr>
                            <m:t>𝟐</m:t>
                          </m:r>
                          <m:r>
                            <a:rPr lang="en-US" altLang="zh-CN" sz="1200" b="1" i="1" smtClean="0">
                              <a:solidFill>
                                <a:srgbClr val="0070C0"/>
                              </a:solidFill>
                              <a:latin typeface="Cambria Math" panose="02040503050406030204" pitchFamily="18" charset="0"/>
                            </a:rPr>
                            <m:t>)</m:t>
                          </m:r>
                        </m:sup>
                      </m:sSubSup>
                    </m:oMath>
                  </m:oMathPara>
                </a14:m>
                <a:endParaRPr lang="zh-CN" altLang="en-US" sz="1200" dirty="0"/>
              </a:p>
            </p:txBody>
          </p:sp>
        </mc:Choice>
        <mc:Fallback>
          <p:sp>
            <p:nvSpPr>
              <p:cNvPr id="492" name="文本框 491">
                <a:extLst>
                  <a:ext uri="{FF2B5EF4-FFF2-40B4-BE49-F238E27FC236}">
                    <a16:creationId xmlns:a16="http://schemas.microsoft.com/office/drawing/2014/main" id="{169F37BB-7A97-C0D2-B656-AFFCF9B544CD}"/>
                  </a:ext>
                </a:extLst>
              </p:cNvPr>
              <p:cNvSpPr txBox="1">
                <a:spLocks noRot="1" noChangeAspect="1" noMove="1" noResize="1" noEditPoints="1" noAdjustHandles="1" noChangeArrowheads="1" noChangeShapeType="1" noTextEdit="1"/>
              </p:cNvSpPr>
              <p:nvPr/>
            </p:nvSpPr>
            <p:spPr>
              <a:xfrm>
                <a:off x="7353448" y="3294890"/>
                <a:ext cx="558596" cy="331373"/>
              </a:xfrm>
              <a:prstGeom prst="rect">
                <a:avLst/>
              </a:prstGeom>
              <a:blipFill>
                <a:blip r:embed="rId3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317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87"/>
                                        </p:tgtEl>
                                        <p:attrNameLst>
                                          <p:attrName>style.visibility</p:attrName>
                                        </p:attrNameLst>
                                      </p:cBhvr>
                                      <p:to>
                                        <p:strVal val="visible"/>
                                      </p:to>
                                    </p:set>
                                    <p:animEffect transition="in" filter="barn(inVertical)">
                                      <p:cBhvr>
                                        <p:cTn id="12" dur="500"/>
                                        <p:tgtEl>
                                          <p:spTgt spid="48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Effect transition="in" filter="barn(inVertical)">
                                      <p:cBhvr>
                                        <p:cTn id="17" dur="500"/>
                                        <p:tgtEl>
                                          <p:spTgt spid="48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78"/>
                                        </p:tgtEl>
                                        <p:attrNameLst>
                                          <p:attrName>style.visibility</p:attrName>
                                        </p:attrNameLst>
                                      </p:cBhvr>
                                      <p:to>
                                        <p:strVal val="visible"/>
                                      </p:to>
                                    </p:set>
                                    <p:animEffect transition="in" filter="barn(inVertical)">
                                      <p:cBhvr>
                                        <p:cTn id="22" dur="500"/>
                                        <p:tgtEl>
                                          <p:spTgt spid="47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38"/>
                                        </p:tgtEl>
                                        <p:attrNameLst>
                                          <p:attrName>style.visibility</p:attrName>
                                        </p:attrNameLst>
                                      </p:cBhvr>
                                      <p:to>
                                        <p:strVal val="visible"/>
                                      </p:to>
                                    </p:set>
                                    <p:animEffect transition="in" filter="barn(inVertical)">
                                      <p:cBhvr>
                                        <p:cTn id="27" dur="500"/>
                                        <p:tgtEl>
                                          <p:spTgt spid="43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86"/>
                                        </p:tgtEl>
                                        <p:attrNameLst>
                                          <p:attrName>style.visibility</p:attrName>
                                        </p:attrNameLst>
                                      </p:cBhvr>
                                      <p:to>
                                        <p:strVal val="visible"/>
                                      </p:to>
                                    </p:set>
                                    <p:animEffect transition="in" filter="barn(inVertical)">
                                      <p:cBhvr>
                                        <p:cTn id="32" dur="500"/>
                                        <p:tgtEl>
                                          <p:spTgt spid="48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47"/>
                                        </p:tgtEl>
                                        <p:attrNameLst>
                                          <p:attrName>style.visibility</p:attrName>
                                        </p:attrNameLst>
                                      </p:cBhvr>
                                      <p:to>
                                        <p:strVal val="visible"/>
                                      </p:to>
                                    </p:set>
                                    <p:animEffect transition="in" filter="barn(inVertical)">
                                      <p:cBhvr>
                                        <p:cTn id="37" dur="500"/>
                                        <p:tgtEl>
                                          <p:spTgt spid="44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449"/>
                                        </p:tgtEl>
                                        <p:attrNameLst>
                                          <p:attrName>style.visibility</p:attrName>
                                        </p:attrNameLst>
                                      </p:cBhvr>
                                      <p:to>
                                        <p:strVal val="visible"/>
                                      </p:to>
                                    </p:set>
                                    <p:animEffect transition="in" filter="barn(inVertical)">
                                      <p:cBhvr>
                                        <p:cTn id="42" dur="500"/>
                                        <p:tgtEl>
                                          <p:spTgt spid="44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35"/>
                                        </p:tgtEl>
                                        <p:attrNameLst>
                                          <p:attrName>style.visibility</p:attrName>
                                        </p:attrNameLst>
                                      </p:cBhvr>
                                      <p:to>
                                        <p:strVal val="visible"/>
                                      </p:to>
                                    </p:set>
                                    <p:animEffect transition="in" filter="barn(inVertical)">
                                      <p:cBhvr>
                                        <p:cTn id="47" dur="500"/>
                                        <p:tgtEl>
                                          <p:spTgt spid="43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54"/>
                                        </p:tgtEl>
                                        <p:attrNameLst>
                                          <p:attrName>style.visibility</p:attrName>
                                        </p:attrNameLst>
                                      </p:cBhvr>
                                      <p:to>
                                        <p:strVal val="visible"/>
                                      </p:to>
                                    </p:set>
                                    <p:animEffect transition="in" filter="barn(inVertical)">
                                      <p:cBhvr>
                                        <p:cTn id="52" dur="500"/>
                                        <p:tgtEl>
                                          <p:spTgt spid="45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455"/>
                                        </p:tgtEl>
                                        <p:attrNameLst>
                                          <p:attrName>style.visibility</p:attrName>
                                        </p:attrNameLst>
                                      </p:cBhvr>
                                      <p:to>
                                        <p:strVal val="visible"/>
                                      </p:to>
                                    </p:set>
                                    <p:animEffect transition="in" filter="barn(inVertical)">
                                      <p:cBhvr>
                                        <p:cTn id="57" dur="500"/>
                                        <p:tgtEl>
                                          <p:spTgt spid="455"/>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437"/>
                                        </p:tgtEl>
                                        <p:attrNameLst>
                                          <p:attrName>style.visibility</p:attrName>
                                        </p:attrNameLst>
                                      </p:cBhvr>
                                      <p:to>
                                        <p:strVal val="visible"/>
                                      </p:to>
                                    </p:set>
                                    <p:animEffect transition="in" filter="barn(inVertical)">
                                      <p:cBhvr>
                                        <p:cTn id="62" dur="500"/>
                                        <p:tgtEl>
                                          <p:spTgt spid="437"/>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barn(inVertical)">
                                      <p:cBhvr>
                                        <p:cTn id="67" dur="500"/>
                                        <p:tgtEl>
                                          <p:spTgt spid="459"/>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462">
                                            <p:txEl>
                                              <p:pRg st="0" end="0"/>
                                            </p:txEl>
                                          </p:spTgt>
                                        </p:tgtEl>
                                        <p:attrNameLst>
                                          <p:attrName>style.visibility</p:attrName>
                                        </p:attrNameLst>
                                      </p:cBhvr>
                                      <p:to>
                                        <p:strVal val="visible"/>
                                      </p:to>
                                    </p:set>
                                    <p:animEffect transition="in" filter="barn(inVertical)">
                                      <p:cBhvr>
                                        <p:cTn id="72" dur="500"/>
                                        <p:tgtEl>
                                          <p:spTgt spid="462">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466"/>
                                        </p:tgtEl>
                                        <p:attrNameLst>
                                          <p:attrName>style.visibility</p:attrName>
                                        </p:attrNameLst>
                                      </p:cBhvr>
                                      <p:to>
                                        <p:strVal val="visible"/>
                                      </p:to>
                                    </p:set>
                                    <p:animEffect transition="in" filter="barn(inVertical)">
                                      <p:cBhvr>
                                        <p:cTn id="77" dur="500"/>
                                        <p:tgtEl>
                                          <p:spTgt spid="466"/>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469"/>
                                        </p:tgtEl>
                                        <p:attrNameLst>
                                          <p:attrName>style.visibility</p:attrName>
                                        </p:attrNameLst>
                                      </p:cBhvr>
                                      <p:to>
                                        <p:strVal val="visible"/>
                                      </p:to>
                                    </p:set>
                                    <p:animEffect transition="in" filter="barn(inVertical)">
                                      <p:cBhvr>
                                        <p:cTn id="82" dur="500"/>
                                        <p:tgtEl>
                                          <p:spTgt spid="469"/>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472"/>
                                        </p:tgtEl>
                                        <p:attrNameLst>
                                          <p:attrName>style.visibility</p:attrName>
                                        </p:attrNameLst>
                                      </p:cBhvr>
                                      <p:to>
                                        <p:strVal val="visible"/>
                                      </p:to>
                                    </p:set>
                                    <p:animEffect transition="in" filter="barn(inVertical)">
                                      <p:cBhvr>
                                        <p:cTn id="87" dur="500"/>
                                        <p:tgtEl>
                                          <p:spTgt spid="472"/>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470"/>
                                        </p:tgtEl>
                                        <p:attrNameLst>
                                          <p:attrName>style.visibility</p:attrName>
                                        </p:attrNameLst>
                                      </p:cBhvr>
                                      <p:to>
                                        <p:strVal val="visible"/>
                                      </p:to>
                                    </p:set>
                                    <p:animEffect transition="in" filter="barn(inVertical)">
                                      <p:cBhvr>
                                        <p:cTn id="92" dur="500"/>
                                        <p:tgtEl>
                                          <p:spTgt spid="470"/>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450"/>
                                        </p:tgtEl>
                                        <p:attrNameLst>
                                          <p:attrName>style.visibility</p:attrName>
                                        </p:attrNameLst>
                                      </p:cBhvr>
                                      <p:to>
                                        <p:strVal val="visible"/>
                                      </p:to>
                                    </p:set>
                                    <p:animEffect transition="in" filter="barn(inVertical)">
                                      <p:cBhvr>
                                        <p:cTn id="97" dur="500"/>
                                        <p:tgtEl>
                                          <p:spTgt spid="450"/>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451"/>
                                        </p:tgtEl>
                                        <p:attrNameLst>
                                          <p:attrName>style.visibility</p:attrName>
                                        </p:attrNameLst>
                                      </p:cBhvr>
                                      <p:to>
                                        <p:strVal val="visible"/>
                                      </p:to>
                                    </p:set>
                                    <p:animEffect transition="in" filter="barn(inVertical)">
                                      <p:cBhvr>
                                        <p:cTn id="102" dur="500"/>
                                        <p:tgtEl>
                                          <p:spTgt spid="451"/>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436"/>
                                        </p:tgtEl>
                                        <p:attrNameLst>
                                          <p:attrName>style.visibility</p:attrName>
                                        </p:attrNameLst>
                                      </p:cBhvr>
                                      <p:to>
                                        <p:strVal val="visible"/>
                                      </p:to>
                                    </p:set>
                                    <p:animEffect transition="in" filter="barn(inVertical)">
                                      <p:cBhvr>
                                        <p:cTn id="107" dur="500"/>
                                        <p:tgtEl>
                                          <p:spTgt spid="436"/>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nodeType="clickEffect">
                                  <p:stCondLst>
                                    <p:cond delay="0"/>
                                  </p:stCondLst>
                                  <p:childTnLst>
                                    <p:set>
                                      <p:cBhvr>
                                        <p:cTn id="111" dur="1" fill="hold">
                                          <p:stCondLst>
                                            <p:cond delay="0"/>
                                          </p:stCondLst>
                                        </p:cTn>
                                        <p:tgtEl>
                                          <p:spTgt spid="473"/>
                                        </p:tgtEl>
                                        <p:attrNameLst>
                                          <p:attrName>style.visibility</p:attrName>
                                        </p:attrNameLst>
                                      </p:cBhvr>
                                      <p:to>
                                        <p:strVal val="visible"/>
                                      </p:to>
                                    </p:set>
                                    <p:animEffect transition="in" filter="barn(inVertical)">
                                      <p:cBhvr>
                                        <p:cTn id="112" dur="500"/>
                                        <p:tgtEl>
                                          <p:spTgt spid="473"/>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nodeType="clickEffect">
                                  <p:stCondLst>
                                    <p:cond delay="0"/>
                                  </p:stCondLst>
                                  <p:childTnLst>
                                    <p:set>
                                      <p:cBhvr>
                                        <p:cTn id="116" dur="1" fill="hold">
                                          <p:stCondLst>
                                            <p:cond delay="0"/>
                                          </p:stCondLst>
                                        </p:cTn>
                                        <p:tgtEl>
                                          <p:spTgt spid="476">
                                            <p:txEl>
                                              <p:pRg st="0" end="0"/>
                                            </p:txEl>
                                          </p:spTgt>
                                        </p:tgtEl>
                                        <p:attrNameLst>
                                          <p:attrName>style.visibility</p:attrName>
                                        </p:attrNameLst>
                                      </p:cBhvr>
                                      <p:to>
                                        <p:strVal val="visible"/>
                                      </p:to>
                                    </p:set>
                                    <p:animEffect transition="in" filter="barn(inVertical)">
                                      <p:cBhvr>
                                        <p:cTn id="117" dur="500"/>
                                        <p:tgtEl>
                                          <p:spTgt spid="4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35" grpId="0" animBg="1"/>
      <p:bldP spid="436" grpId="0" animBg="1"/>
      <p:bldP spid="437" grpId="0" animBg="1"/>
      <p:bldP spid="438" grpId="0" animBg="1"/>
      <p:bldP spid="447" grpId="0" animBg="1"/>
      <p:bldP spid="450" grpId="0" animBg="1"/>
      <p:bldP spid="454" grpId="0" animBg="1"/>
      <p:bldP spid="469" grpId="0"/>
      <p:bldP spid="470" grpId="0"/>
      <p:bldP spid="478" grpId="0"/>
      <p:bldP spid="48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5952366" cy="461665"/>
          </a:xfrm>
          <a:prstGeom prst="rect">
            <a:avLst/>
          </a:prstGeom>
          <a:noFill/>
        </p:spPr>
        <p:txBody>
          <a:bodyPr wrap="square" rtlCol="0">
            <a:spAutoFit/>
          </a:bodyPr>
          <a:lstStyle/>
          <a:p>
            <a:r>
              <a:rPr lang="en-US" altLang="zh-CN" sz="2400" b="1" dirty="0">
                <a:solidFill>
                  <a:srgbClr val="4B7FB1"/>
                </a:solidFill>
              </a:rPr>
              <a:t>3.4 </a:t>
            </a:r>
            <a:r>
              <a:rPr lang="zh-CN" altLang="en-US" sz="2400" b="1" dirty="0">
                <a:solidFill>
                  <a:srgbClr val="4B7FB1"/>
                </a:solidFill>
              </a:rPr>
              <a:t>公式推导（单个样本损失进行证明）</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5E3059B-C480-F5AC-2FF6-506708FB84D6}"/>
                  </a:ext>
                </a:extLst>
              </p:cNvPr>
              <p:cNvSpPr txBox="1"/>
              <p:nvPr/>
            </p:nvSpPr>
            <p:spPr>
              <a:xfrm>
                <a:off x="716552" y="859218"/>
                <a:ext cx="3507105" cy="496611"/>
              </a:xfrm>
              <a:prstGeom prst="rect">
                <a:avLst/>
              </a:prstGeom>
              <a:noFill/>
            </p:spPr>
            <p:txBody>
              <a:bodyPr wrap="square" rtlCol="0">
                <a:spAutoFit/>
              </a:bodyPr>
              <a:lstStyle/>
              <a:p>
                <a:r>
                  <a:rPr lang="zh-CN" altLang="en-US" b="1" dirty="0"/>
                  <a:t>公式一：</a:t>
                </a:r>
                <a14:m>
                  <m:oMath xmlns:m="http://schemas.openxmlformats.org/officeDocument/2006/math">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𝒅𝑱</m:t>
                        </m:r>
                      </m:num>
                      <m:den>
                        <m:r>
                          <a:rPr lang="en-US" altLang="zh-CN" b="1" i="1" smtClean="0">
                            <a:solidFill>
                              <a:srgbClr val="FF0000"/>
                            </a:solidFill>
                            <a:latin typeface="Cambria Math" panose="02040503050406030204" pitchFamily="18" charset="0"/>
                          </a:rPr>
                          <m:t>𝒅</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𝒘</m:t>
                            </m:r>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𝒍</m:t>
                            </m:r>
                            <m:r>
                              <a:rPr lang="en-US" altLang="zh-CN" b="1" i="1" smtClean="0">
                                <a:solidFill>
                                  <a:srgbClr val="FF0000"/>
                                </a:solidFill>
                                <a:latin typeface="Cambria Math" panose="02040503050406030204" pitchFamily="18" charset="0"/>
                              </a:rPr>
                              <m:t>)</m:t>
                            </m:r>
                          </m:sup>
                        </m:sSup>
                      </m:den>
                    </m:f>
                    <m:r>
                      <a:rPr lang="en-US" altLang="zh-CN" b="1" i="1" smtClean="0">
                        <a:solidFill>
                          <a:srgbClr val="FF0000"/>
                        </a:solidFill>
                        <a:latin typeface="Cambria Math" panose="02040503050406030204" pitchFamily="18" charset="0"/>
                      </a:rPr>
                      <m:t>=</m:t>
                    </m:r>
                    <m:sSup>
                      <m:sSupPr>
                        <m:ctrlPr>
                          <a:rPr lang="en-US" altLang="zh-CN" b="1" i="1" smtClean="0">
                            <a:solidFill>
                              <a:srgbClr val="FF0000"/>
                            </a:solidFill>
                            <a:latin typeface="Cambria Math" panose="02040503050406030204" pitchFamily="18" charset="0"/>
                          </a:rPr>
                        </m:ctrlPr>
                      </m:sSupPr>
                      <m:e>
                        <m:r>
                          <a:rPr lang="zh-CN" altLang="en-US" b="1" i="1" smtClean="0">
                            <a:solidFill>
                              <a:srgbClr val="FF0000"/>
                            </a:solidFill>
                            <a:latin typeface="Cambria Math" panose="02040503050406030204" pitchFamily="18" charset="0"/>
                          </a:rPr>
                          <m:t>𝜹</m:t>
                        </m:r>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𝒍</m:t>
                        </m:r>
                        <m:r>
                          <a:rPr lang="en-US" altLang="zh-CN" b="1" i="1" smtClean="0">
                            <a:solidFill>
                              <a:srgbClr val="FF0000"/>
                            </a:solidFill>
                            <a:latin typeface="Cambria Math" panose="02040503050406030204" pitchFamily="18" charset="0"/>
                          </a:rPr>
                          <m:t>)</m:t>
                        </m:r>
                      </m:sup>
                    </m:sSup>
                    <m:r>
                      <a:rPr lang="en-US" altLang="zh-CN" b="1" i="1" smtClean="0">
                        <a:solidFill>
                          <a:srgbClr val="FF0000"/>
                        </a:solidFill>
                        <a:latin typeface="Cambria Math" panose="02040503050406030204" pitchFamily="18" charset="0"/>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𝒂</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𝒍</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d>
                      </m:sup>
                    </m:s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𝑻</m:t>
                    </m:r>
                    <m:r>
                      <a:rPr lang="en-US" altLang="zh-CN" b="1" i="1" smtClean="0">
                        <a:solidFill>
                          <a:srgbClr val="FF0000"/>
                        </a:solidFill>
                        <a:latin typeface="Cambria Math" panose="02040503050406030204" pitchFamily="18" charset="0"/>
                      </a:rPr>
                      <m:t>)</m:t>
                    </m:r>
                  </m:oMath>
                </a14:m>
                <a:endParaRPr lang="zh-CN" altLang="en-US" b="1" dirty="0"/>
              </a:p>
            </p:txBody>
          </p:sp>
        </mc:Choice>
        <mc:Fallback>
          <p:sp>
            <p:nvSpPr>
              <p:cNvPr id="4" name="文本框 3">
                <a:extLst>
                  <a:ext uri="{FF2B5EF4-FFF2-40B4-BE49-F238E27FC236}">
                    <a16:creationId xmlns:a16="http://schemas.microsoft.com/office/drawing/2014/main" id="{85E3059B-C480-F5AC-2FF6-506708FB84D6}"/>
                  </a:ext>
                </a:extLst>
              </p:cNvPr>
              <p:cNvSpPr txBox="1">
                <a:spLocks noRot="1" noChangeAspect="1" noMove="1" noResize="1" noEditPoints="1" noAdjustHandles="1" noChangeArrowheads="1" noChangeShapeType="1" noTextEdit="1"/>
              </p:cNvSpPr>
              <p:nvPr/>
            </p:nvSpPr>
            <p:spPr>
              <a:xfrm>
                <a:off x="716552" y="859218"/>
                <a:ext cx="3507105" cy="496611"/>
              </a:xfrm>
              <a:prstGeom prst="rect">
                <a:avLst/>
              </a:prstGeom>
              <a:blipFill>
                <a:blip r:embed="rId4"/>
                <a:stretch>
                  <a:fillRect l="-1565" b="-7407"/>
                </a:stretch>
              </a:blipFill>
            </p:spPr>
            <p:txBody>
              <a:bodyPr/>
              <a:lstStyle/>
              <a:p>
                <a:r>
                  <a:rPr lang="zh-CN" altLang="en-US">
                    <a:noFill/>
                  </a:rPr>
                  <a:t> </a:t>
                </a:r>
              </a:p>
            </p:txBody>
          </p:sp>
        </mc:Fallback>
      </mc:AlternateContent>
      <p:cxnSp>
        <p:nvCxnSpPr>
          <p:cNvPr id="48" name="直接连接符 47">
            <a:extLst>
              <a:ext uri="{FF2B5EF4-FFF2-40B4-BE49-F238E27FC236}">
                <a16:creationId xmlns:a16="http://schemas.microsoft.com/office/drawing/2014/main" id="{4C2BA856-45B3-7057-BFC4-77D05184D22F}"/>
              </a:ext>
            </a:extLst>
          </p:cNvPr>
          <p:cNvCxnSpPr/>
          <p:nvPr/>
        </p:nvCxnSpPr>
        <p:spPr>
          <a:xfrm>
            <a:off x="3323588" y="3578953"/>
            <a:ext cx="0" cy="686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384" name="表格 383">
                <a:extLst>
                  <a:ext uri="{FF2B5EF4-FFF2-40B4-BE49-F238E27FC236}">
                    <a16:creationId xmlns:a16="http://schemas.microsoft.com/office/drawing/2014/main" id="{87716344-B369-E1F2-8BC0-33EEA3158695}"/>
                  </a:ext>
                </a:extLst>
              </p:cNvPr>
              <p:cNvGraphicFramePr>
                <a:graphicFrameLocks noGrp="1"/>
              </p:cNvGraphicFramePr>
              <p:nvPr>
                <p:extLst>
                  <p:ext uri="{D42A27DB-BD31-4B8C-83A1-F6EECF244321}">
                    <p14:modId xmlns:p14="http://schemas.microsoft.com/office/powerpoint/2010/main" val="3455296609"/>
                  </p:ext>
                </p:extLst>
              </p:nvPr>
            </p:nvGraphicFramePr>
            <p:xfrm>
              <a:off x="139891" y="1518143"/>
              <a:ext cx="11172542" cy="5153024"/>
            </p:xfrm>
            <a:graphic>
              <a:graphicData uri="http://schemas.openxmlformats.org/drawingml/2006/table">
                <a:tbl>
                  <a:tblPr firstRow="1" bandRow="1">
                    <a:tableStyleId>{5C22544A-7EE6-4342-B048-85BDC9FD1C3A}</a:tableStyleId>
                  </a:tblPr>
                  <a:tblGrid>
                    <a:gridCol w="852886">
                      <a:extLst>
                        <a:ext uri="{9D8B030D-6E8A-4147-A177-3AD203B41FA5}">
                          <a16:colId xmlns:a16="http://schemas.microsoft.com/office/drawing/2014/main" val="2746210526"/>
                        </a:ext>
                      </a:extLst>
                    </a:gridCol>
                    <a:gridCol w="888274">
                      <a:extLst>
                        <a:ext uri="{9D8B030D-6E8A-4147-A177-3AD203B41FA5}">
                          <a16:colId xmlns:a16="http://schemas.microsoft.com/office/drawing/2014/main" val="2227741423"/>
                        </a:ext>
                      </a:extLst>
                    </a:gridCol>
                    <a:gridCol w="2560320">
                      <a:extLst>
                        <a:ext uri="{9D8B030D-6E8A-4147-A177-3AD203B41FA5}">
                          <a16:colId xmlns:a16="http://schemas.microsoft.com/office/drawing/2014/main" val="139794680"/>
                        </a:ext>
                      </a:extLst>
                    </a:gridCol>
                    <a:gridCol w="2995749">
                      <a:extLst>
                        <a:ext uri="{9D8B030D-6E8A-4147-A177-3AD203B41FA5}">
                          <a16:colId xmlns:a16="http://schemas.microsoft.com/office/drawing/2014/main" val="3718606139"/>
                        </a:ext>
                      </a:extLst>
                    </a:gridCol>
                    <a:gridCol w="1938245">
                      <a:extLst>
                        <a:ext uri="{9D8B030D-6E8A-4147-A177-3AD203B41FA5}">
                          <a16:colId xmlns:a16="http://schemas.microsoft.com/office/drawing/2014/main" val="3626202796"/>
                        </a:ext>
                      </a:extLst>
                    </a:gridCol>
                    <a:gridCol w="1937068">
                      <a:extLst>
                        <a:ext uri="{9D8B030D-6E8A-4147-A177-3AD203B41FA5}">
                          <a16:colId xmlns:a16="http://schemas.microsoft.com/office/drawing/2014/main" val="3468251017"/>
                        </a:ext>
                      </a:extLst>
                    </a:gridCol>
                  </a:tblGrid>
                  <a:tr h="615360">
                    <a:tc rowSpan="2">
                      <a:txBody>
                        <a:bodyPr/>
                        <a:lstStyle/>
                        <a:p>
                          <a:pPr algn="ctr"/>
                          <a:r>
                            <a:rPr lang="zh-CN" altLang="en-US" dirty="0"/>
                            <a:t>层数</a:t>
                          </a:r>
                          <a14:m>
                            <m:oMath xmlns:m="http://schemas.openxmlformats.org/officeDocument/2006/math">
                              <m:r>
                                <m:rPr>
                                  <m:sty m:val="p"/>
                                </m:rPr>
                                <a:rPr lang="en-US" altLang="zh-CN" sz="1800" i="1" smtClean="0">
                                  <a:latin typeface="Cambria Math" panose="02040503050406030204" pitchFamily="18" charset="0"/>
                                </a:rPr>
                                <m:t>l</m:t>
                              </m:r>
                            </m:oMath>
                          </a14:m>
                          <a:endParaRPr lang="zh-CN" altLang="en-US" dirty="0"/>
                        </a:p>
                      </a:txBody>
                      <a:tcPr anchor="ctr"/>
                    </a:tc>
                    <a:tc rowSpan="2">
                      <a:txBody>
                        <a:bodyPr/>
                        <a:lstStyle/>
                        <a:p>
                          <a:pPr algn="ctr"/>
                          <a:r>
                            <a:rPr lang="zh-CN" altLang="en-US" dirty="0"/>
                            <a:t>神经元</a:t>
                          </a:r>
                          <a:r>
                            <a:rPr lang="en-US" altLang="zh-CN" dirty="0" err="1"/>
                            <a:t>i</a:t>
                          </a:r>
                          <a:endParaRPr lang="zh-CN" altLang="en-US" dirty="0"/>
                        </a:p>
                      </a:txBody>
                      <a:tcPr anchor="ctr"/>
                    </a:tc>
                    <a:tc gridSpan="2">
                      <a:txBody>
                        <a:bodyPr/>
                        <a:lstStyle/>
                        <a:p>
                          <a:pPr algn="ctr"/>
                          <a:r>
                            <a:rPr lang="en-US" altLang="zh-CN" dirty="0"/>
                            <a:t>L</a:t>
                          </a:r>
                          <a:r>
                            <a:rPr lang="zh-CN" altLang="en-US" dirty="0"/>
                            <a:t>对</a:t>
                          </a:r>
                          <a:r>
                            <a:rPr lang="en-US" altLang="zh-CN" dirty="0"/>
                            <a:t>w</a:t>
                          </a:r>
                          <a:r>
                            <a:rPr lang="zh-CN" altLang="en-US" dirty="0"/>
                            <a:t>的偏导</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1" i="1" smtClean="0">
                                      <a:latin typeface="Cambria Math" panose="02040503050406030204" pitchFamily="18" charset="0"/>
                                    </a:rPr>
                                    <m:t>𝑳</m:t>
                                  </m:r>
                                </m:num>
                                <m:den>
                                  <m:r>
                                    <a:rPr lang="zh-CN" altLang="en-US" i="1" smtClean="0">
                                      <a:latin typeface="Cambria Math" panose="02040503050406030204" pitchFamily="18" charset="0"/>
                                    </a:rPr>
                                    <m:t>𝝏</m:t>
                                  </m:r>
                                  <m:r>
                                    <m:rPr>
                                      <m:sty m:val="p"/>
                                    </m:rPr>
                                    <a:rPr lang="en-US" altLang="zh-CN" i="1" smtClean="0">
                                      <a:latin typeface="Cambria Math" panose="02040503050406030204" pitchFamily="18" charset="0"/>
                                    </a:rPr>
                                    <m:t>W</m:t>
                                  </m:r>
                                </m:den>
                              </m:f>
                            </m:oMath>
                          </a14:m>
                          <a:endParaRPr lang="zh-CN" altLang="en-US" dirty="0"/>
                        </a:p>
                      </a:txBody>
                      <a:tcPr anchor="ctr"/>
                    </a:tc>
                    <a:tc hMerge="1">
                      <a:txBody>
                        <a:bodyPr/>
                        <a:lstStyle/>
                        <a:p>
                          <a:pPr algn="ctr"/>
                          <a:endParaRPr lang="zh-CN" altLang="en-US"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L</a:t>
                          </a:r>
                          <a:r>
                            <a:rPr lang="zh-CN" altLang="en-US" dirty="0"/>
                            <a:t>对</a:t>
                          </a:r>
                          <a:r>
                            <a:rPr lang="en-US" altLang="zh-CN" dirty="0"/>
                            <a:t>b</a:t>
                          </a:r>
                          <a:r>
                            <a:rPr lang="zh-CN" altLang="en-US" dirty="0"/>
                            <a:t>的偏导</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1" i="1" smtClean="0">
                                      <a:latin typeface="Cambria Math" panose="02040503050406030204" pitchFamily="18" charset="0"/>
                                    </a:rPr>
                                    <m:t>𝑳</m:t>
                                  </m:r>
                                </m:num>
                                <m:den>
                                  <m:r>
                                    <a:rPr lang="zh-CN" altLang="en-US" i="1" smtClean="0">
                                      <a:latin typeface="Cambria Math" panose="02040503050406030204" pitchFamily="18" charset="0"/>
                                    </a:rPr>
                                    <m:t>𝝏</m:t>
                                  </m:r>
                                  <m:r>
                                    <m:rPr>
                                      <m:sty m:val="p"/>
                                    </m:rPr>
                                    <a:rPr lang="en-US" altLang="zh-CN" i="1" smtClean="0">
                                      <a:latin typeface="Cambria Math" panose="02040503050406030204" pitchFamily="18" charset="0"/>
                                    </a:rPr>
                                    <m:t>b</m:t>
                                  </m:r>
                                </m:den>
                              </m:f>
                            </m:oMath>
                          </a14:m>
                          <a:endParaRPr lang="zh-CN" altLang="en-US" dirty="0"/>
                        </a:p>
                      </a:txBody>
                      <a:tcPr anchor="ctr"/>
                    </a:tc>
                    <a:tc hMerge="1">
                      <a:txBody>
                        <a:bodyPr/>
                        <a:lstStyle/>
                        <a:p>
                          <a:endParaRPr lang="zh-CN" altLang="en-US"/>
                        </a:p>
                      </a:txBody>
                      <a:tcPr/>
                    </a:tc>
                    <a:extLst>
                      <a:ext uri="{0D108BD9-81ED-4DB2-BD59-A6C34878D82A}">
                        <a16:rowId xmlns:a16="http://schemas.microsoft.com/office/drawing/2014/main" val="3009771466"/>
                      </a:ext>
                    </a:extLst>
                  </a:tr>
                  <a:tr h="457115">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zh-CN" altLang="en-US" dirty="0"/>
                            <a:t>数乘形式</a:t>
                          </a:r>
                        </a:p>
                      </a:txBody>
                      <a:tcPr anchor="ctr"/>
                    </a:tc>
                    <a:tc>
                      <a:txBody>
                        <a:bodyPr/>
                        <a:lstStyle/>
                        <a:p>
                          <a:pPr algn="ctr"/>
                          <a:r>
                            <a:rPr lang="zh-CN" altLang="en-US" dirty="0"/>
                            <a:t>向量形式</a:t>
                          </a:r>
                        </a:p>
                      </a:txBody>
                      <a:tcPr anchor="ctr"/>
                    </a:tc>
                    <a:tc>
                      <a:txBody>
                        <a:bodyPr/>
                        <a:lstStyle/>
                        <a:p>
                          <a:pPr algn="ctr"/>
                          <a:r>
                            <a:rPr lang="zh-CN" altLang="en-US" dirty="0"/>
                            <a:t>数乘形式</a:t>
                          </a:r>
                        </a:p>
                      </a:txBody>
                      <a:tcPr anchor="ctr"/>
                    </a:tc>
                    <a:tc>
                      <a:txBody>
                        <a:bodyPr/>
                        <a:lstStyle/>
                        <a:p>
                          <a:pPr algn="ctr"/>
                          <a:r>
                            <a:rPr lang="zh-CN" altLang="en-US" dirty="0"/>
                            <a:t>向量形式</a:t>
                          </a:r>
                        </a:p>
                      </a:txBody>
                      <a:tcPr anchor="ctr"/>
                    </a:tc>
                    <a:extLst>
                      <a:ext uri="{0D108BD9-81ED-4DB2-BD59-A6C34878D82A}">
                        <a16:rowId xmlns:a16="http://schemas.microsoft.com/office/drawing/2014/main" val="3003417707"/>
                      </a:ext>
                    </a:extLst>
                  </a:tr>
                  <a:tr h="1019304">
                    <a:tc rowSpan="3">
                      <a:txBody>
                        <a:bodyPr/>
                        <a:lstStyle/>
                        <a:p>
                          <a:pPr algn="ctr"/>
                          <a:r>
                            <a:rPr lang="en-US" altLang="zh-CN" dirty="0"/>
                            <a:t>1</a:t>
                          </a:r>
                        </a:p>
                        <a:p>
                          <a:pPr algn="ct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f>
                                  <m:fPr>
                                    <m:ctrlPr>
                                      <a:rPr lang="en-US" altLang="zh-CN" sz="1200" b="1" i="1" smtClean="0">
                                        <a:solidFill>
                                          <a:srgbClr val="FF0000"/>
                                        </a:solidFill>
                                        <a:latin typeface="Cambria Math" panose="02040503050406030204" pitchFamily="18" charset="0"/>
                                      </a:rPr>
                                    </m:ctrlPr>
                                  </m:fPr>
                                  <m:num>
                                    <m:r>
                                      <a:rPr lang="zh-CN" altLang="en-US"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𝑳</m:t>
                                    </m:r>
                                  </m:num>
                                  <m:den>
                                    <m:r>
                                      <a:rPr lang="zh-CN" altLang="en-US" sz="1200" b="1" i="1" smtClean="0">
                                        <a:solidFill>
                                          <a:srgbClr val="FF0000"/>
                                        </a:solidFill>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en-US" altLang="zh-CN" sz="1200" b="1" i="1" smtClean="0">
                                            <a:solidFill>
                                              <a:srgbClr val="FF0000"/>
                                            </a:solidFill>
                                            <a:latin typeface="Cambria Math" panose="02040503050406030204" pitchFamily="18" charset="0"/>
                                          </a:rPr>
                                          <m:t>𝒛</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den>
                                </m:f>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𝒛</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sSup>
                                  <m:sSupPr>
                                    <m:ctrlPr>
                                      <a:rPr lang="en-US" altLang="zh-CN" sz="1200" b="1" i="1" smtClean="0">
                                        <a:latin typeface="Cambria Math" panose="02040503050406030204" pitchFamily="18" charset="0"/>
                                      </a:rPr>
                                    </m:ctrlPr>
                                  </m:sSupPr>
                                  <m:e>
                                    <m:r>
                                      <a:rPr lang="en-US" altLang="zh-CN" sz="1200" b="1" i="1" smtClean="0">
                                        <a:latin typeface="Cambria Math" panose="02040503050406030204" pitchFamily="18" charset="0"/>
                                      </a:rPr>
                                      <m:t>𝒂</m:t>
                                    </m:r>
                                  </m:e>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sup>
                                </m:sSup>
                              </m:oMath>
                            </m:oMathPara>
                          </a14:m>
                          <a:endParaRPr lang="zh-CN" altLang="en-US" sz="1200" b="1" dirty="0"/>
                        </a:p>
                      </a:txBody>
                      <a:tcPr anchor="ctr"/>
                    </a:tc>
                    <a:tc rowSpan="3">
                      <a:txBody>
                        <a:bodyPr/>
                        <a:lstStyle/>
                        <a:p>
                          <a:pPr algn="ct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p>
                                      <m:sSupPr>
                                        <m:ctrlPr>
                                          <a:rPr lang="en-US" altLang="zh-CN" sz="1200" b="1" i="1" smtClean="0">
                                            <a:latin typeface="Cambria Math" panose="02040503050406030204" pitchFamily="18" charset="0"/>
                                          </a:rPr>
                                        </m:ctrlPr>
                                      </m:sSupPr>
                                      <m:e>
                                        <m:r>
                                          <a:rPr lang="en-US" altLang="zh-CN" sz="1200" b="1" i="1" smtClean="0">
                                            <a:latin typeface="Cambria Math" panose="02040503050406030204" pitchFamily="18" charset="0"/>
                                          </a:rPr>
                                          <m:t>𝒘</m:t>
                                        </m:r>
                                      </m:e>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p>
                                  </m:den>
                                </m:f>
                                <m:r>
                                  <a:rPr lang="en-US" altLang="zh-CN" sz="1200" b="1" i="1" smtClean="0">
                                    <a:latin typeface="Cambria Math" panose="02040503050406030204" pitchFamily="18" charset="0"/>
                                  </a:rPr>
                                  <m:t>=</m:t>
                                </m:r>
                                <m:d>
                                  <m:dPr>
                                    <m:begChr m:val="["/>
                                    <m:endChr m:val="]"/>
                                    <m:ctrlPr>
                                      <a:rPr lang="en-US" altLang="zh-CN" sz="1200" b="1" i="1" smtClean="0">
                                        <a:latin typeface="Cambria Math" panose="02040503050406030204" pitchFamily="18" charset="0"/>
                                      </a:rPr>
                                    </m:ctrlPr>
                                  </m:dPr>
                                  <m:e>
                                    <m:eqArr>
                                      <m:eqArrPr>
                                        <m:ctrlPr>
                                          <a:rPr lang="en-US" altLang="zh-CN" sz="1200" b="1" i="1" smtClean="0">
                                            <a:solidFill>
                                              <a:srgbClr val="FF0000"/>
                                            </a:solidFill>
                                            <a:latin typeface="Cambria Math" panose="02040503050406030204" pitchFamily="18" charset="0"/>
                                          </a:rPr>
                                        </m:ctrlPr>
                                      </m:eqArrPr>
                                      <m:e>
                                        <m:sSubSup>
                                          <m:sSubSupPr>
                                            <m:ctrlPr>
                                              <a:rPr lang="en-US" altLang="zh-CN" sz="1800" b="1" i="1" smtClean="0">
                                                <a:solidFill>
                                                  <a:srgbClr val="FF0000"/>
                                                </a:solidFill>
                                                <a:latin typeface="Cambria Math" panose="02040503050406030204" pitchFamily="18" charset="0"/>
                                              </a:rPr>
                                            </m:ctrlPr>
                                          </m:sSubSupPr>
                                          <m:e>
                                            <m:r>
                                              <a:rPr lang="zh-CN" altLang="en-US" sz="1800" b="1" i="1" smtClean="0">
                                                <a:solidFill>
                                                  <a:srgbClr val="FF0000"/>
                                                </a:solidFill>
                                                <a:latin typeface="Cambria Math" panose="02040503050406030204" pitchFamily="18" charset="0"/>
                                              </a:rPr>
                                              <m:t>𝜹</m:t>
                                            </m:r>
                                          </m:e>
                                          <m:sub>
                                            <m:r>
                                              <a:rPr lang="en-US" altLang="zh-CN" sz="1800" b="1" i="1" smtClean="0">
                                                <a:solidFill>
                                                  <a:srgbClr val="FF0000"/>
                                                </a:solidFill>
                                                <a:latin typeface="Cambria Math" panose="02040503050406030204" pitchFamily="18" charset="0"/>
                                              </a:rPr>
                                              <m:t>𝟏</m:t>
                                            </m:r>
                                          </m:sub>
                                          <m:sup>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r>
                                              <a:rPr lang="en-US" altLang="zh-CN" sz="1800" b="1" i="1" smtClean="0">
                                                <a:solidFill>
                                                  <a:srgbClr val="FF0000"/>
                                                </a:solidFill>
                                                <a:latin typeface="Cambria Math" panose="02040503050406030204" pitchFamily="18" charset="0"/>
                                              </a:rPr>
                                              <m:t>)</m:t>
                                            </m:r>
                                          </m:sup>
                                        </m:sSubSup>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𝒂</m:t>
                                            </m:r>
                                          </m:e>
                                          <m: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sup>
                                        </m:sSup>
                                      </m:e>
                                      <m:e>
                                        <m:sSubSup>
                                          <m:sSubSupPr>
                                            <m:ctrlPr>
                                              <a:rPr lang="en-US" altLang="zh-CN" sz="1800" b="1" i="1" smtClean="0">
                                                <a:solidFill>
                                                  <a:srgbClr val="FF0000"/>
                                                </a:solidFill>
                                                <a:latin typeface="Cambria Math" panose="02040503050406030204" pitchFamily="18" charset="0"/>
                                              </a:rPr>
                                            </m:ctrlPr>
                                          </m:sSubSupPr>
                                          <m:e>
                                            <m:r>
                                              <a:rPr lang="zh-CN" altLang="en-US" sz="1800" b="1" i="1" smtClean="0">
                                                <a:solidFill>
                                                  <a:srgbClr val="FF0000"/>
                                                </a:solidFill>
                                                <a:latin typeface="Cambria Math" panose="02040503050406030204" pitchFamily="18" charset="0"/>
                                              </a:rPr>
                                              <m:t>𝜹</m:t>
                                            </m:r>
                                          </m:e>
                                          <m:sub>
                                            <m:r>
                                              <a:rPr lang="en-US" altLang="zh-CN" sz="1800" b="1" i="1" smtClean="0">
                                                <a:solidFill>
                                                  <a:srgbClr val="FF0000"/>
                                                </a:solidFill>
                                                <a:latin typeface="Cambria Math" panose="02040503050406030204" pitchFamily="18" charset="0"/>
                                              </a:rPr>
                                              <m:t>𝟐</m:t>
                                            </m:r>
                                          </m:sub>
                                          <m:sup>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r>
                                              <a:rPr lang="en-US" altLang="zh-CN" sz="1800" b="1" i="1" smtClean="0">
                                                <a:solidFill>
                                                  <a:srgbClr val="FF0000"/>
                                                </a:solidFill>
                                                <a:latin typeface="Cambria Math" panose="02040503050406030204" pitchFamily="18" charset="0"/>
                                              </a:rPr>
                                              <m:t>)</m:t>
                                            </m:r>
                                          </m:sup>
                                        </m:sSubSup>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𝒂</m:t>
                                            </m:r>
                                          </m:e>
                                          <m: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sup>
                                        </m:sSup>
                                      </m:e>
                                      <m:e>
                                        <m:sSubSup>
                                          <m:sSubSupPr>
                                            <m:ctrlPr>
                                              <a:rPr lang="en-US" altLang="zh-CN" sz="1800" b="1" i="1" smtClean="0">
                                                <a:solidFill>
                                                  <a:srgbClr val="FF0000"/>
                                                </a:solidFill>
                                                <a:latin typeface="Cambria Math" panose="02040503050406030204" pitchFamily="18" charset="0"/>
                                              </a:rPr>
                                            </m:ctrlPr>
                                          </m:sSubSupPr>
                                          <m:e>
                                            <m:r>
                                              <a:rPr lang="zh-CN" altLang="en-US" sz="1800" b="1" i="1" smtClean="0">
                                                <a:solidFill>
                                                  <a:srgbClr val="FF0000"/>
                                                </a:solidFill>
                                                <a:latin typeface="Cambria Math" panose="02040503050406030204" pitchFamily="18" charset="0"/>
                                              </a:rPr>
                                              <m:t>𝜹</m:t>
                                            </m:r>
                                          </m:e>
                                          <m:sub>
                                            <m:r>
                                              <a:rPr lang="en-US" altLang="zh-CN" sz="1800" b="1" i="1" smtClean="0">
                                                <a:solidFill>
                                                  <a:srgbClr val="FF0000"/>
                                                </a:solidFill>
                                                <a:latin typeface="Cambria Math" panose="02040503050406030204" pitchFamily="18" charset="0"/>
                                              </a:rPr>
                                              <m:t>𝟑</m:t>
                                            </m:r>
                                          </m:sub>
                                          <m:sup>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r>
                                              <a:rPr lang="en-US" altLang="zh-CN" sz="1800" b="1" i="1" smtClean="0">
                                                <a:solidFill>
                                                  <a:srgbClr val="FF0000"/>
                                                </a:solidFill>
                                                <a:latin typeface="Cambria Math" panose="02040503050406030204" pitchFamily="18" charset="0"/>
                                              </a:rPr>
                                              <m:t>)</m:t>
                                            </m:r>
                                          </m:sup>
                                        </m:sSubSup>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𝒂</m:t>
                                            </m:r>
                                          </m:e>
                                          <m: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sup>
                                        </m:sSup>
                                      </m:e>
                                    </m:eqArr>
                                  </m:e>
                                </m:d>
                                <m:r>
                                  <a:rPr lang="en-US" altLang="zh-CN" sz="1200" b="1" i="1" smtClean="0">
                                    <a:latin typeface="Cambria Math" panose="02040503050406030204" pitchFamily="18" charset="0"/>
                                  </a:rPr>
                                  <m:t>=</m:t>
                                </m:r>
                                <m:d>
                                  <m:dPr>
                                    <m:begChr m:val="["/>
                                    <m:endChr m:val="]"/>
                                    <m:ctrlPr>
                                      <a:rPr lang="en-US" altLang="zh-CN" sz="1200" b="1" i="1" smtClean="0">
                                        <a:latin typeface="Cambria Math" panose="02040503050406030204" pitchFamily="18" charset="0"/>
                                      </a:rPr>
                                    </m:ctrlPr>
                                  </m:dPr>
                                  <m:e>
                                    <m:eqArr>
                                      <m:eqArrPr>
                                        <m:ctrlPr>
                                          <a:rPr lang="en-US" altLang="zh-CN" sz="1200" b="1" i="1" smtClean="0">
                                            <a:solidFill>
                                              <a:srgbClr val="FF0000"/>
                                            </a:solidFill>
                                            <a:latin typeface="Cambria Math" panose="02040503050406030204" pitchFamily="18" charset="0"/>
                                          </a:rPr>
                                        </m:ctrlPr>
                                      </m:eqArrPr>
                                      <m:e>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e>
                                      <m:e>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𝟐</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e>
                                      <m:e>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𝟑</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e>
                                    </m:eqArr>
                                  </m:e>
                                </m:d>
                                <m:r>
                                  <a:rPr lang="en-US" altLang="zh-CN" sz="1200" b="1" i="1" smtClean="0">
                                    <a:latin typeface="Cambria Math" panose="02040503050406030204" pitchFamily="18" charset="0"/>
                                  </a:rPr>
                                  <m:t>.∗</m:t>
                                </m:r>
                                <m:sSup>
                                  <m:sSupPr>
                                    <m:ctrlPr>
                                      <a:rPr lang="en-US" altLang="zh-CN" sz="1200" b="1" i="1" smtClean="0">
                                        <a:latin typeface="Cambria Math" panose="02040503050406030204" pitchFamily="18" charset="0"/>
                                      </a:rPr>
                                    </m:ctrlPr>
                                  </m:sSupPr>
                                  <m:e>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𝒂</m:t>
                                    </m:r>
                                  </m:e>
                                  <m:sup>
                                    <m:d>
                                      <m:dPr>
                                        <m:ctrlPr>
                                          <a:rPr lang="en-US" altLang="zh-CN" sz="1200" b="1" i="1" smtClean="0">
                                            <a:latin typeface="Cambria Math" panose="02040503050406030204" pitchFamily="18" charset="0"/>
                                          </a:rPr>
                                        </m:ctrlPr>
                                      </m:dPr>
                                      <m:e>
                                        <m:r>
                                          <a:rPr lang="en-US" altLang="zh-CN" sz="1200" b="1" i="1" smtClean="0">
                                            <a:latin typeface="Cambria Math" panose="02040503050406030204" pitchFamily="18" charset="0"/>
                                          </a:rPr>
                                          <m:t>𝟎</m:t>
                                        </m:r>
                                      </m:e>
                                    </m:d>
                                  </m:sup>
                                </m:sSup>
                                <m:r>
                                  <a:rPr lang="en-US" altLang="zh-CN" sz="1200" b="1" i="0" smtClean="0">
                                    <a:latin typeface="Cambria Math" panose="02040503050406030204" pitchFamily="18" charset="0"/>
                                  </a:rPr>
                                  <m:t>.</m:t>
                                </m:r>
                                <m:r>
                                  <a:rPr lang="en-US" altLang="zh-CN" sz="1200" b="1" i="0" smtClean="0">
                                    <a:latin typeface="Cambria Math" panose="02040503050406030204" pitchFamily="18" charset="0"/>
                                  </a:rPr>
                                  <m:t>𝐓</m:t>
                                </m:r>
                                <m:r>
                                  <a:rPr lang="en-US" altLang="zh-CN" sz="1200" b="1" i="0" smtClean="0">
                                    <a:latin typeface="Cambria Math" panose="02040503050406030204" pitchFamily="18" charset="0"/>
                                  </a:rPr>
                                  <m:t>)=</m:t>
                                </m:r>
                                <m:sSup>
                                  <m:sSupPr>
                                    <m:ctrlPr>
                                      <a:rPr lang="en-US" altLang="zh-CN" sz="1200" b="1" i="1" smtClean="0">
                                        <a:solidFill>
                                          <a:srgbClr val="FF0000"/>
                                        </a:solidFill>
                                        <a:latin typeface="Cambria Math" panose="02040503050406030204" pitchFamily="18" charset="0"/>
                                      </a:rPr>
                                    </m:ctrlPr>
                                  </m:sSupPr>
                                  <m:e>
                                    <m:r>
                                      <a:rPr lang="zh-CN" altLang="en-US" sz="1200" b="1" i="1" smtClean="0">
                                        <a:solidFill>
                                          <a:srgbClr val="FF0000"/>
                                        </a:solidFill>
                                        <a:latin typeface="Cambria Math" panose="02040503050406030204" pitchFamily="18" charset="0"/>
                                      </a:rPr>
                                      <m:t>𝜹</m:t>
                                    </m:r>
                                  </m:e>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p>
                                <m:r>
                                  <m:rPr>
                                    <m:nor/>
                                  </m:rPr>
                                  <a:rPr lang="en-US" altLang="zh-CN" sz="1200" b="1" dirty="0"/>
                                  <m:t>.*</m:t>
                                </m:r>
                                <m:sSup>
                                  <m:sSupPr>
                                    <m:ctrlPr>
                                      <a:rPr lang="en-US" altLang="zh-CN" sz="1200" b="1" i="1" smtClean="0">
                                        <a:latin typeface="Cambria Math" panose="02040503050406030204" pitchFamily="18" charset="0"/>
                                      </a:rPr>
                                    </m:ctrlPr>
                                  </m:sSupPr>
                                  <m:e>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𝒂</m:t>
                                    </m:r>
                                  </m:e>
                                  <m:sup>
                                    <m:d>
                                      <m:dPr>
                                        <m:ctrlPr>
                                          <a:rPr lang="en-US" altLang="zh-CN" sz="1200" b="1" i="1" smtClean="0">
                                            <a:latin typeface="Cambria Math" panose="02040503050406030204" pitchFamily="18" charset="0"/>
                                          </a:rPr>
                                        </m:ctrlPr>
                                      </m:dPr>
                                      <m:e>
                                        <m:r>
                                          <a:rPr lang="en-US" altLang="zh-CN" sz="1200" b="1" i="1" smtClean="0">
                                            <a:latin typeface="Cambria Math" panose="02040503050406030204" pitchFamily="18" charset="0"/>
                                          </a:rPr>
                                          <m:t>𝟎</m:t>
                                        </m:r>
                                      </m:e>
                                    </m:d>
                                  </m:sup>
                                </m:sSup>
                                <m:r>
                                  <a:rPr lang="en-US" altLang="zh-CN" sz="1200" b="1" i="0" smtClean="0">
                                    <a:latin typeface="Cambria Math" panose="02040503050406030204" pitchFamily="18" charset="0"/>
                                  </a:rPr>
                                  <m:t>.</m:t>
                                </m:r>
                                <m:r>
                                  <a:rPr lang="en-US" altLang="zh-CN" sz="1200" b="1" i="0" smtClean="0">
                                    <a:latin typeface="Cambria Math" panose="02040503050406030204" pitchFamily="18" charset="0"/>
                                  </a:rPr>
                                  <m:t>𝐓</m:t>
                                </m:r>
                                <m:r>
                                  <a:rPr lang="en-US" altLang="zh-CN" sz="1200" b="1" i="0" smtClean="0">
                                    <a:latin typeface="Cambria Math" panose="02040503050406030204" pitchFamily="18" charset="0"/>
                                  </a:rPr>
                                  <m:t>)</m:t>
                                </m:r>
                              </m:oMath>
                            </m:oMathPara>
                          </a14:m>
                          <a:endParaRPr lang="zh-CN"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𝒃</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f>
                                  <m:fPr>
                                    <m:ctrlPr>
                                      <a:rPr lang="en-US" altLang="zh-CN" sz="1200" b="1" i="1" smtClean="0">
                                        <a:solidFill>
                                          <a:srgbClr val="FF0000"/>
                                        </a:solidFill>
                                        <a:latin typeface="Cambria Math" panose="02040503050406030204" pitchFamily="18" charset="0"/>
                                      </a:rPr>
                                    </m:ctrlPr>
                                  </m:fPr>
                                  <m:num>
                                    <m:r>
                                      <a:rPr lang="zh-CN" altLang="en-US"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𝑳</m:t>
                                    </m:r>
                                  </m:num>
                                  <m:den>
                                    <m:r>
                                      <a:rPr lang="zh-CN" altLang="en-US" sz="1200" b="1" i="1" smtClean="0">
                                        <a:solidFill>
                                          <a:srgbClr val="FF0000"/>
                                        </a:solidFill>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en-US" altLang="zh-CN" sz="1200" b="1" i="1" smtClean="0">
                                            <a:solidFill>
                                              <a:srgbClr val="FF0000"/>
                                            </a:solidFill>
                                            <a:latin typeface="Cambria Math" panose="02040503050406030204" pitchFamily="18" charset="0"/>
                                          </a:rPr>
                                          <m:t>𝒛</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den>
                                </m:f>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𝒛</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𝒃</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oMath>
                            </m:oMathPara>
                          </a14:m>
                          <a:endParaRPr lang="zh-CN" altLang="en-US" sz="1200" b="1" dirty="0"/>
                        </a:p>
                      </a:txBody>
                      <a:tcPr anchor="ct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000" b="1" i="1" smtClean="0">
                                        <a:latin typeface="Cambria Math" panose="02040503050406030204" pitchFamily="18" charset="0"/>
                                      </a:rPr>
                                    </m:ctrlPr>
                                  </m:fPr>
                                  <m:num>
                                    <m:r>
                                      <a:rPr lang="zh-CN" altLang="en-US" sz="1000" b="1" i="1" smtClean="0">
                                        <a:latin typeface="Cambria Math" panose="02040503050406030204" pitchFamily="18" charset="0"/>
                                      </a:rPr>
                                      <m:t>𝝏</m:t>
                                    </m:r>
                                    <m:r>
                                      <a:rPr lang="en-US" altLang="zh-CN" sz="1000" b="1" i="1" smtClean="0">
                                        <a:latin typeface="Cambria Math" panose="02040503050406030204" pitchFamily="18" charset="0"/>
                                      </a:rPr>
                                      <m:t>𝑳</m:t>
                                    </m:r>
                                  </m:num>
                                  <m:den>
                                    <m:r>
                                      <a:rPr lang="zh-CN" altLang="en-US" sz="1000" b="1" i="1" smtClean="0">
                                        <a:latin typeface="Cambria Math" panose="02040503050406030204" pitchFamily="18" charset="0"/>
                                      </a:rPr>
                                      <m:t>𝝏</m:t>
                                    </m:r>
                                    <m:sSup>
                                      <m:sSupPr>
                                        <m:ctrlPr>
                                          <a:rPr lang="en-US" altLang="zh-CN" sz="1000" b="1" i="1" smtClean="0">
                                            <a:latin typeface="Cambria Math" panose="02040503050406030204" pitchFamily="18" charset="0"/>
                                          </a:rPr>
                                        </m:ctrlPr>
                                      </m:sSupPr>
                                      <m:e>
                                        <m:r>
                                          <a:rPr lang="en-US" altLang="zh-CN" sz="1000" b="1" i="1" smtClean="0">
                                            <a:latin typeface="Cambria Math" panose="02040503050406030204" pitchFamily="18" charset="0"/>
                                          </a:rPr>
                                          <m:t>𝒘</m:t>
                                        </m:r>
                                      </m:e>
                                      <m:sup>
                                        <m:r>
                                          <a:rPr lang="en-US" altLang="zh-CN" sz="1000" b="1" i="1" smtClean="0">
                                            <a:latin typeface="Cambria Math" panose="02040503050406030204" pitchFamily="18" charset="0"/>
                                          </a:rPr>
                                          <m:t>(</m:t>
                                        </m:r>
                                        <m:r>
                                          <a:rPr lang="en-US" altLang="zh-CN" sz="1000" b="1" i="1" smtClean="0">
                                            <a:latin typeface="Cambria Math" panose="02040503050406030204" pitchFamily="18" charset="0"/>
                                          </a:rPr>
                                          <m:t>𝟐</m:t>
                                        </m:r>
                                        <m:r>
                                          <a:rPr lang="en-US" altLang="zh-CN" sz="1000" b="1" i="1" smtClean="0">
                                            <a:latin typeface="Cambria Math" panose="02040503050406030204" pitchFamily="18" charset="0"/>
                                          </a:rPr>
                                          <m:t>)</m:t>
                                        </m:r>
                                      </m:sup>
                                    </m:sSup>
                                  </m:den>
                                </m:f>
                                <m:r>
                                  <a:rPr lang="en-US" altLang="zh-CN" sz="1000" b="1" i="1" smtClean="0">
                                    <a:latin typeface="Cambria Math" panose="02040503050406030204" pitchFamily="18" charset="0"/>
                                  </a:rPr>
                                  <m:t>=</m:t>
                                </m:r>
                                <m:d>
                                  <m:dPr>
                                    <m:begChr m:val="["/>
                                    <m:endChr m:val="]"/>
                                    <m:ctrlPr>
                                      <a:rPr lang="en-US" altLang="zh-CN" sz="1000" b="1" i="1" smtClean="0">
                                        <a:solidFill>
                                          <a:schemeClr val="tx1"/>
                                        </a:solidFill>
                                        <a:latin typeface="Cambria Math" panose="02040503050406030204" pitchFamily="18" charset="0"/>
                                      </a:rPr>
                                    </m:ctrlPr>
                                  </m:dPr>
                                  <m:e>
                                    <m:sSubSup>
                                      <m:sSubSupPr>
                                        <m:ctrlPr>
                                          <a:rPr lang="en-US" altLang="zh-CN" sz="1200" b="1" i="1" smtClean="0">
                                            <a:solidFill>
                                              <a:schemeClr val="tx1"/>
                                            </a:solidFill>
                                            <a:latin typeface="Cambria Math" panose="02040503050406030204" pitchFamily="18" charset="0"/>
                                          </a:rPr>
                                        </m:ctrlPr>
                                      </m:sSubSupPr>
                                      <m:e>
                                        <m:r>
                                          <a:rPr lang="zh-CN" altLang="en-US" sz="1200" b="1" i="1" smtClean="0">
                                            <a:solidFill>
                                              <a:schemeClr val="tx1"/>
                                            </a:solidFill>
                                            <a:latin typeface="Cambria Math" panose="02040503050406030204" pitchFamily="18" charset="0"/>
                                          </a:rPr>
                                          <m:t>𝜹</m:t>
                                        </m:r>
                                      </m:e>
                                      <m:sub>
                                        <m:r>
                                          <a:rPr lang="en-US" altLang="zh-CN" sz="1200" b="1" i="1" smtClean="0">
                                            <a:solidFill>
                                              <a:schemeClr val="tx1"/>
                                            </a:solidFill>
                                            <a:latin typeface="Cambria Math" panose="02040503050406030204" pitchFamily="18" charset="0"/>
                                          </a:rPr>
                                          <m:t>𝟏</m:t>
                                        </m:r>
                                      </m:sub>
                                      <m:sup>
                                        <m:r>
                                          <a:rPr lang="en-US" altLang="zh-CN" sz="1200" b="1" i="1" smtClean="0">
                                            <a:solidFill>
                                              <a:schemeClr val="tx1"/>
                                            </a:solidFill>
                                            <a:latin typeface="Cambria Math" panose="02040503050406030204" pitchFamily="18" charset="0"/>
                                          </a:rPr>
                                          <m:t>(</m:t>
                                        </m:r>
                                        <m:r>
                                          <a:rPr lang="en-US" altLang="zh-CN" sz="1200" b="1" i="1" smtClean="0">
                                            <a:solidFill>
                                              <a:schemeClr val="tx1"/>
                                            </a:solidFill>
                                            <a:latin typeface="Cambria Math" panose="02040503050406030204" pitchFamily="18" charset="0"/>
                                          </a:rPr>
                                          <m:t>𝟐</m:t>
                                        </m:r>
                                        <m:r>
                                          <a:rPr lang="en-US" altLang="zh-CN" sz="1200" b="1" i="1" smtClean="0">
                                            <a:solidFill>
                                              <a:schemeClr val="tx1"/>
                                            </a:solidFill>
                                            <a:latin typeface="Cambria Math" panose="02040503050406030204" pitchFamily="18" charset="0"/>
                                          </a:rPr>
                                          <m:t>)</m:t>
                                        </m:r>
                                      </m:sup>
                                    </m:sSubSup>
                                    <m:r>
                                      <a:rPr lang="en-US" altLang="zh-CN" sz="1200" b="1" i="1" smtClean="0">
                                        <a:solidFill>
                                          <a:schemeClr val="tx1"/>
                                        </a:solidFill>
                                        <a:latin typeface="Cambria Math" panose="02040503050406030204" pitchFamily="18" charset="0"/>
                                      </a:rPr>
                                      <m:t>.∗</m:t>
                                    </m:r>
                                    <m:r>
                                      <a:rPr lang="en-US" altLang="zh-CN" sz="1200" b="1" i="1" smtClean="0">
                                        <a:solidFill>
                                          <a:schemeClr val="tx1"/>
                                        </a:solidFill>
                                        <a:latin typeface="Cambria Math" panose="02040503050406030204" pitchFamily="18" charset="0"/>
                                      </a:rPr>
                                      <m:t>𝟏</m:t>
                                    </m:r>
                                  </m:e>
                                </m:d>
                                <m:sSup>
                                  <m:sSupPr>
                                    <m:ctrlPr>
                                      <a:rPr lang="en-US" altLang="zh-CN" sz="1200" b="1" i="1" smtClean="0">
                                        <a:solidFill>
                                          <a:srgbClr val="FF0000"/>
                                        </a:solidFill>
                                        <a:latin typeface="Cambria Math" panose="02040503050406030204" pitchFamily="18" charset="0"/>
                                      </a:rPr>
                                    </m:ctrlPr>
                                  </m:sSupPr>
                                  <m:e>
                                    <m:r>
                                      <a:rPr lang="en-US" altLang="zh-CN" sz="1200" b="1" i="1" smtClean="0">
                                        <a:solidFill>
                                          <a:schemeClr val="tx1"/>
                                        </a:solidFill>
                                        <a:latin typeface="Cambria Math" panose="02040503050406030204" pitchFamily="18" charset="0"/>
                                      </a:rPr>
                                      <m:t>=</m:t>
                                    </m:r>
                                    <m:r>
                                      <a:rPr lang="zh-CN" altLang="en-US" sz="1200" b="1" i="1" smtClean="0">
                                        <a:solidFill>
                                          <a:srgbClr val="FF0000"/>
                                        </a:solidFill>
                                        <a:latin typeface="Cambria Math" panose="02040503050406030204" pitchFamily="18" charset="0"/>
                                      </a:rPr>
                                      <m:t>𝜹</m:t>
                                    </m:r>
                                  </m:e>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p>
                              </m:oMath>
                            </m:oMathPara>
                          </a14:m>
                          <a:endParaRPr lang="zh-CN" altLang="en-US" sz="1200" b="1" dirty="0"/>
                        </a:p>
                      </a:txBody>
                      <a:tcPr anchor="ctr"/>
                    </a:tc>
                    <a:extLst>
                      <a:ext uri="{0D108BD9-81ED-4DB2-BD59-A6C34878D82A}">
                        <a16:rowId xmlns:a16="http://schemas.microsoft.com/office/drawing/2014/main" val="2762449825"/>
                      </a:ext>
                    </a:extLst>
                  </a:tr>
                  <a:tr h="1019304">
                    <a:tc vMerge="1">
                      <a:txBody>
                        <a:bodyPr/>
                        <a:lstStyle/>
                        <a:p>
                          <a:endParaRPr/>
                        </a:p>
                      </a:txBody>
                      <a:tcPr anchor="ctr"/>
                    </a:tc>
                    <a:tc>
                      <a:txBody>
                        <a:bodyPr/>
                        <a:lstStyle/>
                        <a:p>
                          <a:pPr algn="ctr"/>
                          <a:r>
                            <a:rPr lang="en-US" altLang="zh-CN" dirty="0"/>
                            <a:t>2</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𝟐</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f>
                                  <m:fPr>
                                    <m:ctrlPr>
                                      <a:rPr lang="en-US" altLang="zh-CN" sz="1200" b="1" i="1" smtClean="0">
                                        <a:solidFill>
                                          <a:srgbClr val="FF0000"/>
                                        </a:solidFill>
                                        <a:latin typeface="Cambria Math" panose="02040503050406030204" pitchFamily="18" charset="0"/>
                                      </a:rPr>
                                    </m:ctrlPr>
                                  </m:fPr>
                                  <m:num>
                                    <m:r>
                                      <a:rPr lang="zh-CN" altLang="en-US"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𝑳</m:t>
                                    </m:r>
                                  </m:num>
                                  <m:den>
                                    <m:r>
                                      <a:rPr lang="zh-CN" altLang="en-US" sz="1200" b="1" i="1" smtClean="0">
                                        <a:solidFill>
                                          <a:srgbClr val="FF0000"/>
                                        </a:solidFill>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en-US" altLang="zh-CN" sz="1200" b="1" i="1" smtClean="0">
                                            <a:solidFill>
                                              <a:srgbClr val="FF0000"/>
                                            </a:solidFill>
                                            <a:latin typeface="Cambria Math" panose="02040503050406030204" pitchFamily="18" charset="0"/>
                                          </a:rPr>
                                          <m:t>𝒛</m:t>
                                        </m:r>
                                      </m:e>
                                      <m:sub>
                                        <m:r>
                                          <a:rPr lang="en-US" altLang="zh-CN" sz="1200" b="1" i="1" smtClean="0">
                                            <a:solidFill>
                                              <a:srgbClr val="FF0000"/>
                                            </a:solidFill>
                                            <a:latin typeface="Cambria Math" panose="02040503050406030204" pitchFamily="18" charset="0"/>
                                          </a:rPr>
                                          <m:t>𝟐</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den>
                                </m:f>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𝒛</m:t>
                                        </m:r>
                                      </m:e>
                                      <m:sub>
                                        <m:r>
                                          <a:rPr lang="en-US" altLang="zh-CN" sz="1200" b="1" i="1" smtClean="0">
                                            <a:latin typeface="Cambria Math" panose="02040503050406030204" pitchFamily="18" charset="0"/>
                                          </a:rPr>
                                          <m:t>𝟐</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𝟐</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𝟐</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sSup>
                                  <m:sSupPr>
                                    <m:ctrlPr>
                                      <a:rPr lang="en-US" altLang="zh-CN" sz="1200" b="1" i="1" smtClean="0">
                                        <a:latin typeface="Cambria Math" panose="02040503050406030204" pitchFamily="18" charset="0"/>
                                      </a:rPr>
                                    </m:ctrlPr>
                                  </m:sSupPr>
                                  <m:e>
                                    <m:r>
                                      <a:rPr lang="en-US" altLang="zh-CN" sz="1200" b="1" i="1" smtClean="0">
                                        <a:latin typeface="Cambria Math" panose="02040503050406030204" pitchFamily="18" charset="0"/>
                                      </a:rPr>
                                      <m:t>𝒂</m:t>
                                    </m:r>
                                  </m:e>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sup>
                                </m:sSup>
                              </m:oMath>
                            </m:oMathPara>
                          </a14:m>
                          <a:endParaRPr lang="zh-CN" altLang="en-US" sz="1200" dirty="0"/>
                        </a:p>
                      </a:txBody>
                      <a:tcPr anchor="ctr"/>
                    </a:tc>
                    <a:tc vMerge="1">
                      <a:txBody>
                        <a:bodyPr/>
                        <a:lstStyle/>
                        <a:p>
                          <a:pPr algn="ctr"/>
                          <a:endParaRPr lang="zh-CN" alt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𝒃</m:t>
                                        </m:r>
                                      </m:e>
                                      <m:sub>
                                        <m:r>
                                          <a:rPr lang="en-US" altLang="zh-CN" sz="1200" b="1" i="1" smtClean="0">
                                            <a:latin typeface="Cambria Math" panose="02040503050406030204" pitchFamily="18" charset="0"/>
                                          </a:rPr>
                                          <m:t>𝟐</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f>
                                  <m:fPr>
                                    <m:ctrlPr>
                                      <a:rPr lang="en-US" altLang="zh-CN" sz="1200" b="1" i="1" smtClean="0">
                                        <a:solidFill>
                                          <a:srgbClr val="FF0000"/>
                                        </a:solidFill>
                                        <a:latin typeface="Cambria Math" panose="02040503050406030204" pitchFamily="18" charset="0"/>
                                      </a:rPr>
                                    </m:ctrlPr>
                                  </m:fPr>
                                  <m:num>
                                    <m:r>
                                      <a:rPr lang="zh-CN" altLang="en-US"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𝑳</m:t>
                                    </m:r>
                                  </m:num>
                                  <m:den>
                                    <m:r>
                                      <a:rPr lang="zh-CN" altLang="en-US" sz="1200" b="1" i="1" smtClean="0">
                                        <a:solidFill>
                                          <a:srgbClr val="FF0000"/>
                                        </a:solidFill>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en-US" altLang="zh-CN" sz="1200" b="1" i="1" smtClean="0">
                                            <a:solidFill>
                                              <a:srgbClr val="FF0000"/>
                                            </a:solidFill>
                                            <a:latin typeface="Cambria Math" panose="02040503050406030204" pitchFamily="18" charset="0"/>
                                          </a:rPr>
                                          <m:t>𝒛</m:t>
                                        </m:r>
                                      </m:e>
                                      <m:sub>
                                        <m:r>
                                          <a:rPr lang="en-US" altLang="zh-CN" sz="1200" b="1" i="1" smtClean="0">
                                            <a:solidFill>
                                              <a:srgbClr val="FF0000"/>
                                            </a:solidFill>
                                            <a:latin typeface="Cambria Math" panose="02040503050406030204" pitchFamily="18" charset="0"/>
                                          </a:rPr>
                                          <m:t>𝟐</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den>
                                </m:f>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𝒛</m:t>
                                        </m:r>
                                      </m:e>
                                      <m:sub>
                                        <m:r>
                                          <a:rPr lang="en-US" altLang="zh-CN" sz="1200" b="1" i="1" smtClean="0">
                                            <a:latin typeface="Cambria Math" panose="02040503050406030204" pitchFamily="18" charset="0"/>
                                          </a:rPr>
                                          <m:t>𝟐</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𝒃</m:t>
                                        </m:r>
                                      </m:e>
                                      <m:sub>
                                        <m:r>
                                          <a:rPr lang="en-US" altLang="zh-CN" sz="1200" b="1" i="1" smtClean="0">
                                            <a:latin typeface="Cambria Math" panose="02040503050406030204" pitchFamily="18" charset="0"/>
                                          </a:rPr>
                                          <m:t>𝟐</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oMath>
                            </m:oMathPara>
                          </a14:m>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465512622"/>
                      </a:ext>
                    </a:extLst>
                  </a:tr>
                  <a:tr h="1022637">
                    <a:tc vMerge="1">
                      <a:txBody>
                        <a:bodyPr/>
                        <a:lstStyle/>
                        <a:p>
                          <a:pPr algn="ct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𝟑</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f>
                                  <m:fPr>
                                    <m:ctrlPr>
                                      <a:rPr lang="en-US" altLang="zh-CN" sz="1200" b="1" i="1" smtClean="0">
                                        <a:solidFill>
                                          <a:srgbClr val="FF0000"/>
                                        </a:solidFill>
                                        <a:latin typeface="Cambria Math" panose="02040503050406030204" pitchFamily="18" charset="0"/>
                                      </a:rPr>
                                    </m:ctrlPr>
                                  </m:fPr>
                                  <m:num>
                                    <m:r>
                                      <a:rPr lang="zh-CN" altLang="en-US"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𝑳</m:t>
                                    </m:r>
                                  </m:num>
                                  <m:den>
                                    <m:r>
                                      <a:rPr lang="zh-CN" altLang="en-US" sz="1200" b="1" i="1" smtClean="0">
                                        <a:solidFill>
                                          <a:srgbClr val="FF0000"/>
                                        </a:solidFill>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en-US" altLang="zh-CN" sz="1200" b="1" i="1" smtClean="0">
                                            <a:solidFill>
                                              <a:srgbClr val="FF0000"/>
                                            </a:solidFill>
                                            <a:latin typeface="Cambria Math" panose="02040503050406030204" pitchFamily="18" charset="0"/>
                                          </a:rPr>
                                          <m:t>𝒛</m:t>
                                        </m:r>
                                      </m:e>
                                      <m:sub>
                                        <m:r>
                                          <a:rPr lang="en-US" altLang="zh-CN" sz="1200" b="1" i="1" smtClean="0">
                                            <a:solidFill>
                                              <a:srgbClr val="FF0000"/>
                                            </a:solidFill>
                                            <a:latin typeface="Cambria Math" panose="02040503050406030204" pitchFamily="18" charset="0"/>
                                          </a:rPr>
                                          <m:t>𝟑</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den>
                                </m:f>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𝒛</m:t>
                                        </m:r>
                                      </m:e>
                                      <m:sub>
                                        <m:r>
                                          <a:rPr lang="en-US" altLang="zh-CN" sz="1200" b="1" i="1" smtClean="0">
                                            <a:latin typeface="Cambria Math" panose="02040503050406030204" pitchFamily="18" charset="0"/>
                                          </a:rPr>
                                          <m:t>𝟑</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𝟑</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𝟑</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sSup>
                                  <m:sSupPr>
                                    <m:ctrlPr>
                                      <a:rPr lang="en-US" altLang="zh-CN" sz="1200" b="1" i="1" smtClean="0">
                                        <a:latin typeface="Cambria Math" panose="02040503050406030204" pitchFamily="18" charset="0"/>
                                      </a:rPr>
                                    </m:ctrlPr>
                                  </m:sSupPr>
                                  <m:e>
                                    <m:r>
                                      <a:rPr lang="en-US" altLang="zh-CN" sz="1200" b="1" i="1" smtClean="0">
                                        <a:latin typeface="Cambria Math" panose="02040503050406030204" pitchFamily="18" charset="0"/>
                                      </a:rPr>
                                      <m:t>𝒂</m:t>
                                    </m:r>
                                  </m:e>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sup>
                                </m:sSup>
                              </m:oMath>
                            </m:oMathPara>
                          </a14:m>
                          <a:endParaRPr lang="zh-CN" altLang="en-US" sz="1200" dirty="0"/>
                        </a:p>
                      </a:txBody>
                      <a:tcPr anchor="ctr"/>
                    </a:tc>
                    <a:tc vMerge="1">
                      <a:txBody>
                        <a:bodyPr/>
                        <a:lstStyle/>
                        <a:p>
                          <a:pPr algn="ctr"/>
                          <a:endParaRPr lang="zh-CN" alt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𝒃</m:t>
                                        </m:r>
                                      </m:e>
                                      <m:sub>
                                        <m:r>
                                          <a:rPr lang="en-US" altLang="zh-CN" sz="1200" b="1" i="1" smtClean="0">
                                            <a:latin typeface="Cambria Math" panose="02040503050406030204" pitchFamily="18" charset="0"/>
                                          </a:rPr>
                                          <m:t>𝟑</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f>
                                  <m:fPr>
                                    <m:ctrlPr>
                                      <a:rPr lang="en-US" altLang="zh-CN" sz="1200" b="1" i="1" smtClean="0">
                                        <a:solidFill>
                                          <a:srgbClr val="FF0000"/>
                                        </a:solidFill>
                                        <a:latin typeface="Cambria Math" panose="02040503050406030204" pitchFamily="18" charset="0"/>
                                      </a:rPr>
                                    </m:ctrlPr>
                                  </m:fPr>
                                  <m:num>
                                    <m:r>
                                      <a:rPr lang="zh-CN" altLang="en-US"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𝑳</m:t>
                                    </m:r>
                                  </m:num>
                                  <m:den>
                                    <m:r>
                                      <a:rPr lang="zh-CN" altLang="en-US" sz="1200" b="1" i="1" smtClean="0">
                                        <a:solidFill>
                                          <a:srgbClr val="FF0000"/>
                                        </a:solidFill>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en-US" altLang="zh-CN" sz="1200" b="1" i="1" smtClean="0">
                                            <a:solidFill>
                                              <a:srgbClr val="FF0000"/>
                                            </a:solidFill>
                                            <a:latin typeface="Cambria Math" panose="02040503050406030204" pitchFamily="18" charset="0"/>
                                          </a:rPr>
                                          <m:t>𝒛</m:t>
                                        </m:r>
                                      </m:e>
                                      <m:sub>
                                        <m:r>
                                          <a:rPr lang="en-US" altLang="zh-CN" sz="1200" b="1" i="1" smtClean="0">
                                            <a:solidFill>
                                              <a:srgbClr val="FF0000"/>
                                            </a:solidFill>
                                            <a:latin typeface="Cambria Math" panose="02040503050406030204" pitchFamily="18" charset="0"/>
                                          </a:rPr>
                                          <m:t>𝟑</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den>
                                </m:f>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𝒛</m:t>
                                        </m:r>
                                      </m:e>
                                      <m:sub>
                                        <m:r>
                                          <a:rPr lang="en-US" altLang="zh-CN" sz="1200" b="1" i="1" smtClean="0">
                                            <a:latin typeface="Cambria Math" panose="02040503050406030204" pitchFamily="18" charset="0"/>
                                          </a:rPr>
                                          <m:t>𝟑</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𝒃</m:t>
                                        </m:r>
                                      </m:e>
                                      <m:sub>
                                        <m:r>
                                          <a:rPr lang="en-US" altLang="zh-CN" sz="1200" b="1" i="1" smtClean="0">
                                            <a:latin typeface="Cambria Math" panose="02040503050406030204" pitchFamily="18" charset="0"/>
                                          </a:rPr>
                                          <m:t>𝟑</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𝟏</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r>
                                      <a:rPr lang="en-US" altLang="zh-CN" sz="1200" b="1" i="1" smtClean="0">
                                        <a:solidFill>
                                          <a:srgbClr val="FF0000"/>
                                        </a:solidFill>
                                        <a:latin typeface="Cambria Math" panose="02040503050406030204" pitchFamily="18" charset="0"/>
                                      </a:rPr>
                                      <m:t>)</m:t>
                                    </m:r>
                                  </m:sup>
                                </m:sSubSup>
                              </m:oMath>
                            </m:oMathPara>
                          </a14:m>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3584440347"/>
                      </a:ext>
                    </a:extLst>
                  </a:tr>
                  <a:tr h="1019304">
                    <a:tc>
                      <a:txBody>
                        <a:bodyPr/>
                        <a:lstStyle/>
                        <a:p>
                          <a:pPr algn="ctr"/>
                          <a:r>
                            <a:rPr lang="en-US" altLang="zh-CN" dirty="0"/>
                            <a:t>2</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f>
                                  <m:fPr>
                                    <m:ctrlPr>
                                      <a:rPr lang="en-US" altLang="zh-CN" sz="1200" b="1" i="1" smtClean="0">
                                        <a:solidFill>
                                          <a:srgbClr val="FF0000"/>
                                        </a:solidFill>
                                        <a:latin typeface="Cambria Math" panose="02040503050406030204" pitchFamily="18" charset="0"/>
                                      </a:rPr>
                                    </m:ctrlPr>
                                  </m:fPr>
                                  <m:num>
                                    <m:r>
                                      <a:rPr lang="zh-CN" altLang="en-US"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𝑳</m:t>
                                    </m:r>
                                  </m:num>
                                  <m:den>
                                    <m:r>
                                      <a:rPr lang="zh-CN" altLang="en-US" sz="1200" b="1" i="1" smtClean="0">
                                        <a:solidFill>
                                          <a:srgbClr val="FF0000"/>
                                        </a:solidFill>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en-US" altLang="zh-CN" sz="1200" b="1" i="1" smtClean="0">
                                            <a:solidFill>
                                              <a:srgbClr val="FF0000"/>
                                            </a:solidFill>
                                            <a:latin typeface="Cambria Math" panose="02040503050406030204" pitchFamily="18" charset="0"/>
                                          </a:rPr>
                                          <m:t>𝒛</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𝟐</m:t>
                                        </m:r>
                                        <m:r>
                                          <a:rPr lang="en-US" altLang="zh-CN" sz="1200" b="1" i="1" smtClean="0">
                                            <a:solidFill>
                                              <a:srgbClr val="FF0000"/>
                                            </a:solidFill>
                                            <a:latin typeface="Cambria Math" panose="02040503050406030204" pitchFamily="18" charset="0"/>
                                          </a:rPr>
                                          <m:t>)</m:t>
                                        </m:r>
                                      </m:sup>
                                    </m:sSubSup>
                                  </m:den>
                                </m:f>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𝒛</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m:t>
                                        </m:r>
                                      </m:sup>
                                    </m:sSubSup>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𝟐</m:t>
                                    </m:r>
                                    <m:r>
                                      <a:rPr lang="en-US" altLang="zh-CN" sz="1200" b="1" i="1" smtClean="0">
                                        <a:solidFill>
                                          <a:srgbClr val="FF0000"/>
                                        </a:solidFill>
                                        <a:latin typeface="Cambria Math" panose="02040503050406030204" pitchFamily="18" charset="0"/>
                                      </a:rPr>
                                      <m:t>)</m:t>
                                    </m:r>
                                  </m:sup>
                                </m:sSubSup>
                                <m:sSup>
                                  <m:sSupPr>
                                    <m:ctrlPr>
                                      <a:rPr lang="en-US" altLang="zh-CN" sz="1200" b="1" i="1" smtClean="0">
                                        <a:latin typeface="Cambria Math" panose="02040503050406030204" pitchFamily="18" charset="0"/>
                                      </a:rPr>
                                    </m:ctrlPr>
                                  </m:sSupPr>
                                  <m:e>
                                    <m:r>
                                      <a:rPr lang="en-US" altLang="zh-CN" sz="1200" b="1" i="1" smtClean="0">
                                        <a:latin typeface="Cambria Math" panose="02040503050406030204" pitchFamily="18" charset="0"/>
                                      </a:rPr>
                                      <m:t>𝒂</m:t>
                                    </m:r>
                                  </m:e>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sup>
                                </m:sSup>
                              </m:oMath>
                            </m:oMathPara>
                          </a14:m>
                          <a:endParaRPr lang="zh-CN" altLang="en-US" sz="1200" dirty="0"/>
                        </a:p>
                      </a:txBody>
                      <a:tcPr anchor="ctr"/>
                    </a:tc>
                    <a:tc>
                      <a:txBody>
                        <a:bodyPr/>
                        <a:lstStyle/>
                        <a:p>
                          <a:pPr algn="ctr"/>
                          <a14:m>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𝒘</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sSup>
                                <m:sSupPr>
                                  <m:ctrlPr>
                                    <a:rPr lang="en-US" altLang="zh-CN" sz="1200" b="1" i="1" smtClean="0">
                                      <a:solidFill>
                                        <a:srgbClr val="FF0000"/>
                                      </a:solidFill>
                                      <a:latin typeface="Cambria Math" panose="02040503050406030204" pitchFamily="18" charset="0"/>
                                    </a:rPr>
                                  </m:ctrlPr>
                                </m:sSupPr>
                                <m:e>
                                  <m:r>
                                    <a:rPr lang="zh-CN" altLang="en-US" sz="1200" b="1" i="1" smtClean="0">
                                      <a:solidFill>
                                        <a:srgbClr val="FF0000"/>
                                      </a:solidFill>
                                      <a:latin typeface="Cambria Math" panose="02040503050406030204" pitchFamily="18" charset="0"/>
                                    </a:rPr>
                                    <m:t>𝜹</m:t>
                                  </m:r>
                                </m:e>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𝟐</m:t>
                                  </m:r>
                                  <m:r>
                                    <a:rPr lang="en-US" altLang="zh-CN" sz="1200" b="1" i="1" smtClean="0">
                                      <a:solidFill>
                                        <a:srgbClr val="FF0000"/>
                                      </a:solidFill>
                                      <a:latin typeface="Cambria Math" panose="02040503050406030204" pitchFamily="18" charset="0"/>
                                    </a:rPr>
                                    <m:t>)</m:t>
                                  </m:r>
                                </m:sup>
                              </m:sSup>
                              <m:r>
                                <a:rPr lang="en-US" altLang="zh-CN" sz="1200" b="1" i="1" smtClean="0">
                                  <a:latin typeface="Cambria Math" panose="02040503050406030204" pitchFamily="18" charset="0"/>
                                </a:rPr>
                                <m:t>.∗</m:t>
                              </m:r>
                              <m:sSup>
                                <m:sSupPr>
                                  <m:ctrlPr>
                                    <a:rPr lang="en-US" altLang="zh-CN" sz="1200" b="1" i="1" smtClean="0">
                                      <a:latin typeface="Cambria Math" panose="02040503050406030204" pitchFamily="18" charset="0"/>
                                    </a:rPr>
                                  </m:ctrlPr>
                                </m:sSupPr>
                                <m:e>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𝒂</m:t>
                                  </m:r>
                                </m:e>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𝟎</m:t>
                                  </m:r>
                                  <m:r>
                                    <a:rPr lang="en-US" altLang="zh-CN" sz="1200" b="1" i="1" smtClean="0">
                                      <a:latin typeface="Cambria Math" panose="02040503050406030204" pitchFamily="18" charset="0"/>
                                    </a:rPr>
                                    <m:t>)</m:t>
                                  </m:r>
                                </m:sup>
                              </m:sSup>
                            </m:oMath>
                          </a14:m>
                          <a:r>
                            <a:rPr lang="en-US" altLang="zh-CN" sz="1200" dirty="0"/>
                            <a:t>.T)</a:t>
                          </a:r>
                          <a:endParaRPr lang="zh-CN" altLang="en-US" sz="12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𝒃</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f>
                                  <m:fPr>
                                    <m:ctrlPr>
                                      <a:rPr lang="en-US" altLang="zh-CN" sz="1200" b="1" i="1" smtClean="0">
                                        <a:solidFill>
                                          <a:srgbClr val="FF0000"/>
                                        </a:solidFill>
                                        <a:latin typeface="Cambria Math" panose="02040503050406030204" pitchFamily="18" charset="0"/>
                                      </a:rPr>
                                    </m:ctrlPr>
                                  </m:fPr>
                                  <m:num>
                                    <m:r>
                                      <a:rPr lang="zh-CN" altLang="en-US"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𝑳</m:t>
                                    </m:r>
                                  </m:num>
                                  <m:den>
                                    <m:r>
                                      <a:rPr lang="zh-CN" altLang="en-US" sz="1200" b="1" i="1" smtClean="0">
                                        <a:solidFill>
                                          <a:srgbClr val="FF0000"/>
                                        </a:solidFill>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en-US" altLang="zh-CN" sz="1200" b="1" i="1" smtClean="0">
                                            <a:solidFill>
                                              <a:srgbClr val="FF0000"/>
                                            </a:solidFill>
                                            <a:latin typeface="Cambria Math" panose="02040503050406030204" pitchFamily="18" charset="0"/>
                                          </a:rPr>
                                          <m:t>𝒛</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𝟐</m:t>
                                        </m:r>
                                        <m:r>
                                          <a:rPr lang="en-US" altLang="zh-CN" sz="1200" b="1" i="1" smtClean="0">
                                            <a:solidFill>
                                              <a:srgbClr val="FF0000"/>
                                            </a:solidFill>
                                            <a:latin typeface="Cambria Math" panose="02040503050406030204" pitchFamily="18" charset="0"/>
                                          </a:rPr>
                                          <m:t>)</m:t>
                                        </m:r>
                                      </m:sup>
                                    </m:sSubSup>
                                  </m:den>
                                </m:f>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𝒛</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m:t>
                                        </m:r>
                                      </m:sup>
                                    </m:sSubSup>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𝒃</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m:t>
                                        </m:r>
                                      </m:sup>
                                    </m:sSubSup>
                                  </m:den>
                                </m:f>
                                <m:r>
                                  <a:rPr lang="en-US" altLang="zh-CN" sz="1200" b="1" i="1" smtClean="0">
                                    <a:latin typeface="Cambria Math" panose="02040503050406030204" pitchFamily="18" charset="0"/>
                                  </a:rPr>
                                  <m:t>=</m:t>
                                </m:r>
                                <m:sSubSup>
                                  <m:sSubSupPr>
                                    <m:ctrlPr>
                                      <a:rPr lang="en-US" altLang="zh-CN" sz="1200" b="1" i="1" smtClean="0">
                                        <a:solidFill>
                                          <a:srgbClr val="FF0000"/>
                                        </a:solidFill>
                                        <a:latin typeface="Cambria Math" panose="02040503050406030204" pitchFamily="18" charset="0"/>
                                      </a:rPr>
                                    </m:ctrlPr>
                                  </m:sSubSupPr>
                                  <m:e>
                                    <m:r>
                                      <a:rPr lang="zh-CN" altLang="en-US" sz="1200" b="1" i="1" smtClean="0">
                                        <a:solidFill>
                                          <a:srgbClr val="FF0000"/>
                                        </a:solidFill>
                                        <a:latin typeface="Cambria Math" panose="02040503050406030204" pitchFamily="18" charset="0"/>
                                      </a:rPr>
                                      <m:t>𝜹</m:t>
                                    </m:r>
                                  </m:e>
                                  <m:sub>
                                    <m:r>
                                      <a:rPr lang="en-US" altLang="zh-CN" sz="1200" b="1" i="1" smtClean="0">
                                        <a:solidFill>
                                          <a:srgbClr val="FF0000"/>
                                        </a:solidFill>
                                        <a:latin typeface="Cambria Math" panose="02040503050406030204" pitchFamily="18" charset="0"/>
                                      </a:rPr>
                                      <m:t>𝟏</m:t>
                                    </m:r>
                                  </m:sub>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𝟐</m:t>
                                    </m:r>
                                    <m:r>
                                      <a:rPr lang="en-US" altLang="zh-CN" sz="1200" b="1" i="1" smtClean="0">
                                        <a:solidFill>
                                          <a:srgbClr val="FF0000"/>
                                        </a:solidFill>
                                        <a:latin typeface="Cambria Math" panose="02040503050406030204" pitchFamily="18" charset="0"/>
                                      </a:rPr>
                                      <m:t>)</m:t>
                                    </m:r>
                                  </m:sup>
                                </m:sSubSup>
                              </m:oMath>
                            </m:oMathPara>
                          </a14:m>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zh-CN" sz="1200" b="1" i="1" smtClean="0">
                                        <a:latin typeface="Cambria Math" panose="02040503050406030204" pitchFamily="18" charset="0"/>
                                      </a:rPr>
                                    </m:ctrlPr>
                                  </m:fPr>
                                  <m:num>
                                    <m:r>
                                      <a:rPr lang="zh-CN" altLang="en-US" sz="1200" b="1" i="1" smtClean="0">
                                        <a:latin typeface="Cambria Math" panose="02040503050406030204" pitchFamily="18" charset="0"/>
                                      </a:rPr>
                                      <m:t>𝝏</m:t>
                                    </m:r>
                                    <m:r>
                                      <a:rPr lang="en-US" altLang="zh-CN" sz="1200" b="1" i="1" smtClean="0">
                                        <a:latin typeface="Cambria Math" panose="02040503050406030204" pitchFamily="18" charset="0"/>
                                      </a:rPr>
                                      <m:t>𝑳</m:t>
                                    </m:r>
                                  </m:num>
                                  <m:den>
                                    <m:r>
                                      <a:rPr lang="zh-CN" altLang="en-US" sz="1200" b="1" i="1" smtClean="0">
                                        <a:latin typeface="Cambria Math" panose="02040503050406030204" pitchFamily="18" charset="0"/>
                                      </a:rPr>
                                      <m:t>𝝏</m:t>
                                    </m:r>
                                    <m:sSubSup>
                                      <m:sSubSupPr>
                                        <m:ctrlPr>
                                          <a:rPr lang="en-US" altLang="zh-CN" sz="1200" b="1" i="1" smtClean="0">
                                            <a:latin typeface="Cambria Math" panose="02040503050406030204" pitchFamily="18" charset="0"/>
                                          </a:rPr>
                                        </m:ctrlPr>
                                      </m:sSubSupPr>
                                      <m:e>
                                        <m:r>
                                          <a:rPr lang="en-US" altLang="zh-CN" sz="1200" b="1" i="1" smtClean="0">
                                            <a:latin typeface="Cambria Math" panose="02040503050406030204" pitchFamily="18" charset="0"/>
                                          </a:rPr>
                                          <m:t>𝒃</m:t>
                                        </m:r>
                                      </m:e>
                                      <m:sub>
                                        <m:r>
                                          <a:rPr lang="en-US" altLang="zh-CN" sz="1200" b="1" i="1" smtClean="0">
                                            <a:latin typeface="Cambria Math" panose="02040503050406030204" pitchFamily="18" charset="0"/>
                                          </a:rPr>
                                          <m:t>𝟏</m:t>
                                        </m:r>
                                      </m:sub>
                                      <m:sup>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𝟐</m:t>
                                        </m:r>
                                        <m:r>
                                          <a:rPr lang="en-US" altLang="zh-CN" sz="1200" b="1" i="1" smtClean="0">
                                            <a:latin typeface="Cambria Math" panose="02040503050406030204" pitchFamily="18" charset="0"/>
                                          </a:rPr>
                                          <m:t>)</m:t>
                                        </m:r>
                                      </m:sup>
                                    </m:sSubSup>
                                  </m:den>
                                </m:f>
                                <m:sSup>
                                  <m:sSupPr>
                                    <m:ctrlPr>
                                      <a:rPr lang="en-US" altLang="zh-CN" sz="1200" b="1" i="1" smtClean="0">
                                        <a:solidFill>
                                          <a:srgbClr val="FF0000"/>
                                        </a:solidFill>
                                        <a:latin typeface="Cambria Math" panose="02040503050406030204" pitchFamily="18" charset="0"/>
                                      </a:rPr>
                                    </m:ctrlPr>
                                  </m:sSupPr>
                                  <m:e>
                                    <m:r>
                                      <a:rPr lang="en-US" altLang="zh-CN" sz="1200" b="1" i="1" smtClean="0">
                                        <a:solidFill>
                                          <a:schemeClr val="tx1"/>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 </m:t>
                                    </m:r>
                                    <m:r>
                                      <a:rPr lang="zh-CN" altLang="en-US" sz="1200" b="1" i="1" smtClean="0">
                                        <a:solidFill>
                                          <a:srgbClr val="FF0000"/>
                                        </a:solidFill>
                                        <a:latin typeface="Cambria Math" panose="02040503050406030204" pitchFamily="18" charset="0"/>
                                      </a:rPr>
                                      <m:t>𝜹</m:t>
                                    </m:r>
                                  </m:e>
                                  <m:sup>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𝟐</m:t>
                                    </m:r>
                                    <m:r>
                                      <a:rPr lang="en-US" altLang="zh-CN" sz="1200" b="1" i="1" smtClean="0">
                                        <a:solidFill>
                                          <a:srgbClr val="FF0000"/>
                                        </a:solidFill>
                                        <a:latin typeface="Cambria Math" panose="02040503050406030204" pitchFamily="18" charset="0"/>
                                      </a:rPr>
                                      <m:t>)</m:t>
                                    </m:r>
                                  </m:sup>
                                </m:sSup>
                              </m:oMath>
                            </m:oMathPara>
                          </a14:m>
                          <a:endParaRPr lang="zh-CN" altLang="en-US" sz="1200" dirty="0"/>
                        </a:p>
                        <a:p>
                          <a:pPr algn="ctr"/>
                          <a:endParaRPr lang="zh-CN" altLang="en-US" dirty="0"/>
                        </a:p>
                      </a:txBody>
                      <a:tcPr anchor="ctr"/>
                    </a:tc>
                    <a:extLst>
                      <a:ext uri="{0D108BD9-81ED-4DB2-BD59-A6C34878D82A}">
                        <a16:rowId xmlns:a16="http://schemas.microsoft.com/office/drawing/2014/main" val="2311386864"/>
                      </a:ext>
                    </a:extLst>
                  </a:tr>
                </a:tbl>
              </a:graphicData>
            </a:graphic>
          </p:graphicFrame>
        </mc:Choice>
        <mc:Fallback>
          <p:graphicFrame>
            <p:nvGraphicFramePr>
              <p:cNvPr id="384" name="表格 383">
                <a:extLst>
                  <a:ext uri="{FF2B5EF4-FFF2-40B4-BE49-F238E27FC236}">
                    <a16:creationId xmlns:a16="http://schemas.microsoft.com/office/drawing/2014/main" id="{87716344-B369-E1F2-8BC0-33EEA3158695}"/>
                  </a:ext>
                </a:extLst>
              </p:cNvPr>
              <p:cNvGraphicFramePr>
                <a:graphicFrameLocks noGrp="1"/>
              </p:cNvGraphicFramePr>
              <p:nvPr>
                <p:extLst>
                  <p:ext uri="{D42A27DB-BD31-4B8C-83A1-F6EECF244321}">
                    <p14:modId xmlns:p14="http://schemas.microsoft.com/office/powerpoint/2010/main" val="3455296609"/>
                  </p:ext>
                </p:extLst>
              </p:nvPr>
            </p:nvGraphicFramePr>
            <p:xfrm>
              <a:off x="139891" y="1518143"/>
              <a:ext cx="11172542" cy="5153024"/>
            </p:xfrm>
            <a:graphic>
              <a:graphicData uri="http://schemas.openxmlformats.org/drawingml/2006/table">
                <a:tbl>
                  <a:tblPr firstRow="1" bandRow="1">
                    <a:tableStyleId>{5C22544A-7EE6-4342-B048-85BDC9FD1C3A}</a:tableStyleId>
                  </a:tblPr>
                  <a:tblGrid>
                    <a:gridCol w="852886">
                      <a:extLst>
                        <a:ext uri="{9D8B030D-6E8A-4147-A177-3AD203B41FA5}">
                          <a16:colId xmlns:a16="http://schemas.microsoft.com/office/drawing/2014/main" val="2746210526"/>
                        </a:ext>
                      </a:extLst>
                    </a:gridCol>
                    <a:gridCol w="888274">
                      <a:extLst>
                        <a:ext uri="{9D8B030D-6E8A-4147-A177-3AD203B41FA5}">
                          <a16:colId xmlns:a16="http://schemas.microsoft.com/office/drawing/2014/main" val="2227741423"/>
                        </a:ext>
                      </a:extLst>
                    </a:gridCol>
                    <a:gridCol w="2560320">
                      <a:extLst>
                        <a:ext uri="{9D8B030D-6E8A-4147-A177-3AD203B41FA5}">
                          <a16:colId xmlns:a16="http://schemas.microsoft.com/office/drawing/2014/main" val="139794680"/>
                        </a:ext>
                      </a:extLst>
                    </a:gridCol>
                    <a:gridCol w="2995749">
                      <a:extLst>
                        <a:ext uri="{9D8B030D-6E8A-4147-A177-3AD203B41FA5}">
                          <a16:colId xmlns:a16="http://schemas.microsoft.com/office/drawing/2014/main" val="3718606139"/>
                        </a:ext>
                      </a:extLst>
                    </a:gridCol>
                    <a:gridCol w="1938245">
                      <a:extLst>
                        <a:ext uri="{9D8B030D-6E8A-4147-A177-3AD203B41FA5}">
                          <a16:colId xmlns:a16="http://schemas.microsoft.com/office/drawing/2014/main" val="3626202796"/>
                        </a:ext>
                      </a:extLst>
                    </a:gridCol>
                    <a:gridCol w="1937068">
                      <a:extLst>
                        <a:ext uri="{9D8B030D-6E8A-4147-A177-3AD203B41FA5}">
                          <a16:colId xmlns:a16="http://schemas.microsoft.com/office/drawing/2014/main" val="3468251017"/>
                        </a:ext>
                      </a:extLst>
                    </a:gridCol>
                  </a:tblGrid>
                  <a:tr h="615360">
                    <a:tc rowSpan="2">
                      <a:txBody>
                        <a:bodyPr/>
                        <a:lstStyle/>
                        <a:p>
                          <a:endParaRPr lang="zh-CN"/>
                        </a:p>
                      </a:txBody>
                      <a:tcPr anchor="ctr">
                        <a:blipFill>
                          <a:blip r:embed="rId5"/>
                          <a:stretch>
                            <a:fillRect l="-714" t="-1136" r="-1212857" b="-381818"/>
                          </a:stretch>
                        </a:blipFill>
                      </a:tcPr>
                    </a:tc>
                    <a:tc rowSpan="2">
                      <a:txBody>
                        <a:bodyPr/>
                        <a:lstStyle/>
                        <a:p>
                          <a:pPr algn="ctr"/>
                          <a:r>
                            <a:rPr lang="zh-CN" altLang="en-US" dirty="0"/>
                            <a:t>神经元</a:t>
                          </a:r>
                          <a:r>
                            <a:rPr lang="en-US" altLang="zh-CN" dirty="0" err="1"/>
                            <a:t>i</a:t>
                          </a:r>
                          <a:endParaRPr lang="zh-CN" altLang="en-US" dirty="0"/>
                        </a:p>
                      </a:txBody>
                      <a:tcPr anchor="ctr"/>
                    </a:tc>
                    <a:tc gridSpan="2">
                      <a:txBody>
                        <a:bodyPr/>
                        <a:lstStyle/>
                        <a:p>
                          <a:endParaRPr lang="zh-CN"/>
                        </a:p>
                      </a:txBody>
                      <a:tcPr anchor="ctr">
                        <a:blipFill>
                          <a:blip r:embed="rId5"/>
                          <a:stretch>
                            <a:fillRect l="-31469" t="-1980" r="-70175" b="-739604"/>
                          </a:stretch>
                        </a:blipFill>
                      </a:tcPr>
                    </a:tc>
                    <a:tc hMerge="1">
                      <a:txBody>
                        <a:bodyPr/>
                        <a:lstStyle/>
                        <a:p>
                          <a:pPr algn="ctr"/>
                          <a:endParaRPr lang="zh-CN" altLang="en-US" dirty="0"/>
                        </a:p>
                      </a:txBody>
                      <a:tcPr anchor="ctr"/>
                    </a:tc>
                    <a:tc gridSpan="2">
                      <a:txBody>
                        <a:bodyPr/>
                        <a:lstStyle/>
                        <a:p>
                          <a:endParaRPr lang="zh-CN"/>
                        </a:p>
                      </a:txBody>
                      <a:tcPr anchor="ctr">
                        <a:blipFill>
                          <a:blip r:embed="rId5"/>
                          <a:stretch>
                            <a:fillRect l="-188522" t="-1980" r="-629" b="-739604"/>
                          </a:stretch>
                        </a:blipFill>
                      </a:tcPr>
                    </a:tc>
                    <a:tc hMerge="1">
                      <a:txBody>
                        <a:bodyPr/>
                        <a:lstStyle/>
                        <a:p>
                          <a:endParaRPr lang="zh-CN" altLang="en-US"/>
                        </a:p>
                      </a:txBody>
                      <a:tcPr/>
                    </a:tc>
                    <a:extLst>
                      <a:ext uri="{0D108BD9-81ED-4DB2-BD59-A6C34878D82A}">
                        <a16:rowId xmlns:a16="http://schemas.microsoft.com/office/drawing/2014/main" val="3009771466"/>
                      </a:ext>
                    </a:extLst>
                  </a:tr>
                  <a:tr h="457115">
                    <a:tc vMerge="1">
                      <a:txBody>
                        <a:bodyPr/>
                        <a:lstStyle/>
                        <a:p>
                          <a:pPr algn="ctr"/>
                          <a:endParaRPr lang="zh-CN" altLang="en-US" dirty="0"/>
                        </a:p>
                      </a:txBody>
                      <a:tcPr anchor="ctr"/>
                    </a:tc>
                    <a:tc vMerge="1">
                      <a:txBody>
                        <a:bodyPr/>
                        <a:lstStyle/>
                        <a:p>
                          <a:pPr algn="ctr"/>
                          <a:endParaRPr lang="zh-CN" altLang="en-US" dirty="0"/>
                        </a:p>
                      </a:txBody>
                      <a:tcPr anchor="ctr"/>
                    </a:tc>
                    <a:tc>
                      <a:txBody>
                        <a:bodyPr/>
                        <a:lstStyle/>
                        <a:p>
                          <a:pPr algn="ctr"/>
                          <a:r>
                            <a:rPr lang="zh-CN" altLang="en-US" dirty="0"/>
                            <a:t>数乘形式</a:t>
                          </a:r>
                        </a:p>
                      </a:txBody>
                      <a:tcPr anchor="ctr"/>
                    </a:tc>
                    <a:tc>
                      <a:txBody>
                        <a:bodyPr/>
                        <a:lstStyle/>
                        <a:p>
                          <a:pPr algn="ctr"/>
                          <a:r>
                            <a:rPr lang="zh-CN" altLang="en-US" dirty="0"/>
                            <a:t>向量形式</a:t>
                          </a:r>
                        </a:p>
                      </a:txBody>
                      <a:tcPr anchor="ctr"/>
                    </a:tc>
                    <a:tc>
                      <a:txBody>
                        <a:bodyPr/>
                        <a:lstStyle/>
                        <a:p>
                          <a:pPr algn="ctr"/>
                          <a:r>
                            <a:rPr lang="zh-CN" altLang="en-US" dirty="0"/>
                            <a:t>数乘形式</a:t>
                          </a:r>
                        </a:p>
                      </a:txBody>
                      <a:tcPr anchor="ctr"/>
                    </a:tc>
                    <a:tc>
                      <a:txBody>
                        <a:bodyPr/>
                        <a:lstStyle/>
                        <a:p>
                          <a:pPr algn="ctr"/>
                          <a:r>
                            <a:rPr lang="zh-CN" altLang="en-US" dirty="0"/>
                            <a:t>向量形式</a:t>
                          </a:r>
                        </a:p>
                      </a:txBody>
                      <a:tcPr anchor="ctr"/>
                    </a:tc>
                    <a:extLst>
                      <a:ext uri="{0D108BD9-81ED-4DB2-BD59-A6C34878D82A}">
                        <a16:rowId xmlns:a16="http://schemas.microsoft.com/office/drawing/2014/main" val="3003417707"/>
                      </a:ext>
                    </a:extLst>
                  </a:tr>
                  <a:tr h="1019304">
                    <a:tc rowSpan="3">
                      <a:txBody>
                        <a:bodyPr/>
                        <a:lstStyle/>
                        <a:p>
                          <a:pPr algn="ctr"/>
                          <a:r>
                            <a:rPr lang="en-US" altLang="zh-CN" dirty="0"/>
                            <a:t>1</a:t>
                          </a:r>
                        </a:p>
                        <a:p>
                          <a:pPr algn="ctr"/>
                          <a:endParaRPr lang="zh-CN" altLang="en-US" dirty="0"/>
                        </a:p>
                      </a:txBody>
                      <a:tcPr anchor="ctr"/>
                    </a:tc>
                    <a:tc>
                      <a:txBody>
                        <a:bodyPr/>
                        <a:lstStyle/>
                        <a:p>
                          <a:pPr algn="ctr"/>
                          <a:r>
                            <a:rPr lang="en-US" altLang="zh-CN" dirty="0"/>
                            <a:t>1</a:t>
                          </a:r>
                          <a:endParaRPr lang="zh-CN" altLang="en-US" dirty="0"/>
                        </a:p>
                      </a:txBody>
                      <a:tcPr anchor="ctr"/>
                    </a:tc>
                    <a:tc>
                      <a:txBody>
                        <a:bodyPr/>
                        <a:lstStyle/>
                        <a:p>
                          <a:endParaRPr lang="zh-CN"/>
                        </a:p>
                      </a:txBody>
                      <a:tcPr anchor="ctr">
                        <a:blipFill>
                          <a:blip r:embed="rId5"/>
                          <a:stretch>
                            <a:fillRect l="-68333" t="-106587" r="-269524" b="-302395"/>
                          </a:stretch>
                        </a:blipFill>
                      </a:tcPr>
                    </a:tc>
                    <a:tc rowSpan="3">
                      <a:txBody>
                        <a:bodyPr/>
                        <a:lstStyle/>
                        <a:p>
                          <a:endParaRPr lang="zh-CN"/>
                        </a:p>
                      </a:txBody>
                      <a:tcPr anchor="ctr">
                        <a:blipFill>
                          <a:blip r:embed="rId5"/>
                          <a:stretch>
                            <a:fillRect l="-143699" t="-35388" r="-130081" b="-33598"/>
                          </a:stretch>
                        </a:blipFill>
                      </a:tcPr>
                    </a:tc>
                    <a:tc>
                      <a:txBody>
                        <a:bodyPr/>
                        <a:lstStyle/>
                        <a:p>
                          <a:endParaRPr lang="zh-CN"/>
                        </a:p>
                      </a:txBody>
                      <a:tcPr anchor="ctr">
                        <a:blipFill>
                          <a:blip r:embed="rId5"/>
                          <a:stretch>
                            <a:fillRect l="-377044" t="-106587" r="-101258" b="-302395"/>
                          </a:stretch>
                        </a:blipFill>
                      </a:tcPr>
                    </a:tc>
                    <a:tc rowSpan="3">
                      <a:txBody>
                        <a:bodyPr/>
                        <a:lstStyle/>
                        <a:p>
                          <a:endParaRPr lang="zh-CN"/>
                        </a:p>
                      </a:txBody>
                      <a:tcPr anchor="ctr">
                        <a:blipFill>
                          <a:blip r:embed="rId5"/>
                          <a:stretch>
                            <a:fillRect l="-477044" t="-35388" r="-1258" b="-33598"/>
                          </a:stretch>
                        </a:blipFill>
                      </a:tcPr>
                    </a:tc>
                    <a:extLst>
                      <a:ext uri="{0D108BD9-81ED-4DB2-BD59-A6C34878D82A}">
                        <a16:rowId xmlns:a16="http://schemas.microsoft.com/office/drawing/2014/main" val="2762449825"/>
                      </a:ext>
                    </a:extLst>
                  </a:tr>
                  <a:tr h="1019304">
                    <a:tc vMerge="1">
                      <a:txBody>
                        <a:bodyPr/>
                        <a:lstStyle/>
                        <a:p>
                          <a:endParaRPr/>
                        </a:p>
                      </a:txBody>
                      <a:tcPr anchor="ctr"/>
                    </a:tc>
                    <a:tc>
                      <a:txBody>
                        <a:bodyPr/>
                        <a:lstStyle/>
                        <a:p>
                          <a:pPr algn="ctr"/>
                          <a:r>
                            <a:rPr lang="en-US" altLang="zh-CN" dirty="0"/>
                            <a:t>2</a:t>
                          </a:r>
                          <a:endParaRPr lang="zh-CN" altLang="en-US" dirty="0"/>
                        </a:p>
                      </a:txBody>
                      <a:tcPr anchor="ctr"/>
                    </a:tc>
                    <a:tc>
                      <a:txBody>
                        <a:bodyPr/>
                        <a:lstStyle/>
                        <a:p>
                          <a:endParaRPr lang="zh-CN"/>
                        </a:p>
                      </a:txBody>
                      <a:tcPr anchor="ctr">
                        <a:blipFill>
                          <a:blip r:embed="rId5"/>
                          <a:stretch>
                            <a:fillRect l="-68333" t="-205357" r="-269524" b="-200595"/>
                          </a:stretch>
                        </a:blipFill>
                      </a:tcPr>
                    </a:tc>
                    <a:tc vMerge="1">
                      <a:txBody>
                        <a:bodyPr/>
                        <a:lstStyle/>
                        <a:p>
                          <a:pPr algn="ctr"/>
                          <a:endParaRPr lang="zh-CN" altLang="en-US" sz="1200" dirty="0"/>
                        </a:p>
                      </a:txBody>
                      <a:tcPr anchor="ctr"/>
                    </a:tc>
                    <a:tc>
                      <a:txBody>
                        <a:bodyPr/>
                        <a:lstStyle/>
                        <a:p>
                          <a:endParaRPr lang="zh-CN"/>
                        </a:p>
                      </a:txBody>
                      <a:tcPr anchor="ctr">
                        <a:blipFill>
                          <a:blip r:embed="rId5"/>
                          <a:stretch>
                            <a:fillRect l="-377044" t="-205357" r="-101258" b="-200595"/>
                          </a:stretch>
                        </a:blipFill>
                      </a:tcPr>
                    </a:tc>
                    <a:tc vMerge="1">
                      <a:txBody>
                        <a:bodyPr/>
                        <a:lstStyle/>
                        <a:p>
                          <a:endParaRPr lang="zh-CN" altLang="en-US" dirty="0"/>
                        </a:p>
                      </a:txBody>
                      <a:tcPr anchor="ctr"/>
                    </a:tc>
                    <a:extLst>
                      <a:ext uri="{0D108BD9-81ED-4DB2-BD59-A6C34878D82A}">
                        <a16:rowId xmlns:a16="http://schemas.microsoft.com/office/drawing/2014/main" val="1465512622"/>
                      </a:ext>
                    </a:extLst>
                  </a:tr>
                  <a:tr h="1022637">
                    <a:tc vMerge="1">
                      <a:txBody>
                        <a:bodyPr/>
                        <a:lstStyle/>
                        <a:p>
                          <a:pPr algn="ctr"/>
                          <a:endParaRPr lang="zh-CN" altLang="en-US" dirty="0"/>
                        </a:p>
                      </a:txBody>
                      <a:tcPr anchor="ctr"/>
                    </a:tc>
                    <a:tc>
                      <a:txBody>
                        <a:bodyPr/>
                        <a:lstStyle/>
                        <a:p>
                          <a:pPr algn="ctr"/>
                          <a:r>
                            <a:rPr lang="en-US" altLang="zh-CN" dirty="0"/>
                            <a:t>3</a:t>
                          </a:r>
                          <a:endParaRPr lang="zh-CN" altLang="en-US" dirty="0"/>
                        </a:p>
                      </a:txBody>
                      <a:tcPr anchor="ctr"/>
                    </a:tc>
                    <a:tc>
                      <a:txBody>
                        <a:bodyPr/>
                        <a:lstStyle/>
                        <a:p>
                          <a:endParaRPr lang="zh-CN"/>
                        </a:p>
                      </a:txBody>
                      <a:tcPr anchor="ctr">
                        <a:blipFill>
                          <a:blip r:embed="rId5"/>
                          <a:stretch>
                            <a:fillRect l="-68333" t="-305357" r="-269524" b="-100595"/>
                          </a:stretch>
                        </a:blipFill>
                      </a:tcPr>
                    </a:tc>
                    <a:tc vMerge="1">
                      <a:txBody>
                        <a:bodyPr/>
                        <a:lstStyle/>
                        <a:p>
                          <a:pPr algn="ctr"/>
                          <a:endParaRPr lang="zh-CN" altLang="en-US" sz="1200" dirty="0"/>
                        </a:p>
                      </a:txBody>
                      <a:tcPr anchor="ctr"/>
                    </a:tc>
                    <a:tc>
                      <a:txBody>
                        <a:bodyPr/>
                        <a:lstStyle/>
                        <a:p>
                          <a:endParaRPr lang="zh-CN"/>
                        </a:p>
                      </a:txBody>
                      <a:tcPr anchor="ctr">
                        <a:blipFill>
                          <a:blip r:embed="rId5"/>
                          <a:stretch>
                            <a:fillRect l="-377044" t="-305357" r="-101258" b="-100595"/>
                          </a:stretch>
                        </a:blipFill>
                      </a:tcPr>
                    </a:tc>
                    <a:tc vMerge="1">
                      <a:txBody>
                        <a:bodyPr/>
                        <a:lstStyle/>
                        <a:p>
                          <a:endParaRPr lang="zh-CN" altLang="en-US" dirty="0"/>
                        </a:p>
                      </a:txBody>
                      <a:tcPr anchor="ctr"/>
                    </a:tc>
                    <a:extLst>
                      <a:ext uri="{0D108BD9-81ED-4DB2-BD59-A6C34878D82A}">
                        <a16:rowId xmlns:a16="http://schemas.microsoft.com/office/drawing/2014/main" val="3584440347"/>
                      </a:ext>
                    </a:extLst>
                  </a:tr>
                  <a:tr h="1019304">
                    <a:tc>
                      <a:txBody>
                        <a:bodyPr/>
                        <a:lstStyle/>
                        <a:p>
                          <a:pPr algn="ctr"/>
                          <a:r>
                            <a:rPr lang="en-US" altLang="zh-CN" dirty="0"/>
                            <a:t>2</a:t>
                          </a:r>
                          <a:endParaRPr lang="zh-CN" altLang="en-US" dirty="0"/>
                        </a:p>
                      </a:txBody>
                      <a:tcPr anchor="ctr"/>
                    </a:tc>
                    <a:tc>
                      <a:txBody>
                        <a:bodyPr/>
                        <a:lstStyle/>
                        <a:p>
                          <a:pPr algn="ctr"/>
                          <a:r>
                            <a:rPr lang="en-US" altLang="zh-CN" dirty="0"/>
                            <a:t>1</a:t>
                          </a:r>
                          <a:endParaRPr lang="zh-CN" altLang="en-US" dirty="0"/>
                        </a:p>
                      </a:txBody>
                      <a:tcPr anchor="ctr"/>
                    </a:tc>
                    <a:tc>
                      <a:txBody>
                        <a:bodyPr/>
                        <a:lstStyle/>
                        <a:p>
                          <a:endParaRPr lang="zh-CN"/>
                        </a:p>
                      </a:txBody>
                      <a:tcPr anchor="ctr">
                        <a:blipFill>
                          <a:blip r:embed="rId5"/>
                          <a:stretch>
                            <a:fillRect l="-68333" t="-407784" r="-269524" b="-1198"/>
                          </a:stretch>
                        </a:blipFill>
                      </a:tcPr>
                    </a:tc>
                    <a:tc>
                      <a:txBody>
                        <a:bodyPr/>
                        <a:lstStyle/>
                        <a:p>
                          <a:endParaRPr lang="zh-CN"/>
                        </a:p>
                      </a:txBody>
                      <a:tcPr anchor="ctr">
                        <a:blipFill>
                          <a:blip r:embed="rId5"/>
                          <a:stretch>
                            <a:fillRect l="-143699" t="-407784" r="-130081" b="-1198"/>
                          </a:stretch>
                        </a:blipFill>
                      </a:tcPr>
                    </a:tc>
                    <a:tc>
                      <a:txBody>
                        <a:bodyPr/>
                        <a:lstStyle/>
                        <a:p>
                          <a:endParaRPr lang="zh-CN"/>
                        </a:p>
                      </a:txBody>
                      <a:tcPr anchor="ctr">
                        <a:blipFill>
                          <a:blip r:embed="rId5"/>
                          <a:stretch>
                            <a:fillRect l="-377044" t="-407784" r="-101258" b="-1198"/>
                          </a:stretch>
                        </a:blipFill>
                      </a:tcPr>
                    </a:tc>
                    <a:tc>
                      <a:txBody>
                        <a:bodyPr/>
                        <a:lstStyle/>
                        <a:p>
                          <a:endParaRPr lang="zh-CN"/>
                        </a:p>
                      </a:txBody>
                      <a:tcPr anchor="ctr">
                        <a:blipFill>
                          <a:blip r:embed="rId5"/>
                          <a:stretch>
                            <a:fillRect l="-477044" t="-407784" r="-1258" b="-1198"/>
                          </a:stretch>
                        </a:blipFill>
                      </a:tcPr>
                    </a:tc>
                    <a:extLst>
                      <a:ext uri="{0D108BD9-81ED-4DB2-BD59-A6C34878D82A}">
                        <a16:rowId xmlns:a16="http://schemas.microsoft.com/office/drawing/2014/main" val="2311386864"/>
                      </a:ext>
                    </a:extLst>
                  </a:tr>
                </a:tbl>
              </a:graphicData>
            </a:graphic>
          </p:graphicFrame>
        </mc:Fallback>
      </mc:AlternateContent>
      <mc:AlternateContent xmlns:mc="http://schemas.openxmlformats.org/markup-compatibility/2006">
        <mc:Choice xmlns:a14="http://schemas.microsoft.com/office/drawing/2010/main" Requires="a14">
          <p:sp>
            <p:nvSpPr>
              <p:cNvPr id="385" name="文本框 384">
                <a:extLst>
                  <a:ext uri="{FF2B5EF4-FFF2-40B4-BE49-F238E27FC236}">
                    <a16:creationId xmlns:a16="http://schemas.microsoft.com/office/drawing/2014/main" id="{C6F01C3F-8CF6-F522-78EB-E1BB23912294}"/>
                  </a:ext>
                </a:extLst>
              </p:cNvPr>
              <p:cNvSpPr txBox="1"/>
              <p:nvPr/>
            </p:nvSpPr>
            <p:spPr>
              <a:xfrm>
                <a:off x="4438112" y="916170"/>
                <a:ext cx="4749431" cy="410177"/>
              </a:xfrm>
              <a:prstGeom prst="rect">
                <a:avLst/>
              </a:prstGeom>
              <a:noFill/>
            </p:spPr>
            <p:txBody>
              <a:bodyPr wrap="square" rtlCol="0">
                <a:spAutoFit/>
              </a:bodyPr>
              <a:lstStyle/>
              <a:p>
                <a:r>
                  <a:rPr lang="en-US" altLang="zh-CN" dirty="0">
                    <a:solidFill>
                      <a:schemeClr val="accent6"/>
                    </a:solidFill>
                  </a:rPr>
                  <a:t>L</a:t>
                </a:r>
                <a:r>
                  <a:rPr lang="zh-CN" altLang="en-US" dirty="0">
                    <a:solidFill>
                      <a:schemeClr val="accent6"/>
                    </a:solidFill>
                  </a:rPr>
                  <a:t>为单个样本的损失</a:t>
                </a:r>
                <a:r>
                  <a:rPr lang="en-US" altLang="zh-CN" dirty="0">
                    <a:solidFill>
                      <a:schemeClr val="accent6"/>
                    </a:solidFill>
                  </a:rPr>
                  <a:t>: </a:t>
                </a:r>
                <a14:m>
                  <m:oMath xmlns:m="http://schemas.openxmlformats.org/officeDocument/2006/math">
                    <m:r>
                      <a:rPr lang="en-US" altLang="zh-CN" b="0" i="1" smtClean="0">
                        <a:solidFill>
                          <a:schemeClr val="accent6"/>
                        </a:solidFill>
                        <a:latin typeface="Cambria Math" panose="02040503050406030204" pitchFamily="18" charset="0"/>
                      </a:rPr>
                      <m:t>𝐿</m:t>
                    </m:r>
                    <m:d>
                      <m:dPr>
                        <m:ctrlPr>
                          <a:rPr lang="en-US" altLang="zh-CN" b="0" i="1" smtClean="0">
                            <a:solidFill>
                              <a:schemeClr val="accent6"/>
                            </a:solidFill>
                            <a:latin typeface="Cambria Math" panose="02040503050406030204" pitchFamily="18" charset="0"/>
                          </a:rPr>
                        </m:ctrlPr>
                      </m:dPr>
                      <m:e>
                        <m:acc>
                          <m:accPr>
                            <m:chr m:val="̂"/>
                            <m:ctrlPr>
                              <a:rPr lang="en-US" altLang="zh-CN" i="1" smtClean="0">
                                <a:solidFill>
                                  <a:schemeClr val="accent6"/>
                                </a:solidFill>
                                <a:latin typeface="Cambria Math" panose="02040503050406030204" pitchFamily="18" charset="0"/>
                              </a:rPr>
                            </m:ctrlPr>
                          </m:accPr>
                          <m:e>
                            <m:r>
                              <a:rPr lang="en-US" altLang="zh-CN" b="0" i="1" smtClean="0">
                                <a:solidFill>
                                  <a:schemeClr val="accent6"/>
                                </a:solidFill>
                                <a:latin typeface="Cambria Math" panose="02040503050406030204" pitchFamily="18" charset="0"/>
                              </a:rPr>
                              <m:t>𝑦</m:t>
                            </m:r>
                          </m:e>
                        </m:acc>
                        <m:r>
                          <a:rPr lang="en-US" altLang="zh-CN" b="0" i="1" smtClean="0">
                            <a:solidFill>
                              <a:schemeClr val="accent6"/>
                            </a:solidFill>
                            <a:latin typeface="Cambria Math" panose="02040503050406030204" pitchFamily="18" charset="0"/>
                          </a:rPr>
                          <m:t>,</m:t>
                        </m:r>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𝑦</m:t>
                            </m:r>
                          </m:e>
                          <m:sup>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𝑖</m:t>
                                </m:r>
                              </m:e>
                            </m:d>
                          </m:sup>
                        </m:sSup>
                      </m:e>
                    </m:d>
                    <m:r>
                      <a:rPr lang="en-US" altLang="zh-CN" b="0"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𝐿</m:t>
                    </m:r>
                    <m:d>
                      <m:dPr>
                        <m:ctrlPr>
                          <a:rPr lang="en-US" altLang="zh-CN" i="1">
                            <a:solidFill>
                              <a:schemeClr val="accent6"/>
                            </a:solidFill>
                            <a:latin typeface="Cambria Math" panose="02040503050406030204" pitchFamily="18" charset="0"/>
                          </a:rPr>
                        </m:ctrlPr>
                      </m:dPr>
                      <m:e>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𝑎</m:t>
                            </m:r>
                          </m:e>
                          <m:sup>
                            <m:r>
                              <a:rPr lang="en-US" altLang="zh-CN" b="0" i="1" smtClean="0">
                                <a:solidFill>
                                  <a:schemeClr val="accent6"/>
                                </a:solidFill>
                                <a:latin typeface="Cambria Math" panose="02040503050406030204" pitchFamily="18" charset="0"/>
                              </a:rPr>
                              <m:t>(</m:t>
                            </m:r>
                            <m:r>
                              <a:rPr lang="en-US" altLang="zh-CN" b="0" i="1" smtClean="0">
                                <a:solidFill>
                                  <a:srgbClr val="FF0000"/>
                                </a:solidFill>
                                <a:latin typeface="Cambria Math" panose="02040503050406030204" pitchFamily="18" charset="0"/>
                              </a:rPr>
                              <m:t>𝐿</m:t>
                            </m:r>
                            <m:r>
                              <a:rPr lang="en-US" altLang="zh-CN" b="0" i="1" smtClean="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𝑦</m:t>
                            </m:r>
                          </m:e>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𝑖</m:t>
                                </m:r>
                              </m:e>
                            </m:d>
                          </m:sup>
                        </m:sSup>
                      </m:e>
                    </m:d>
                  </m:oMath>
                </a14:m>
                <a:endParaRPr lang="zh-CN" altLang="en-US" dirty="0">
                  <a:solidFill>
                    <a:schemeClr val="accent6"/>
                  </a:solidFill>
                </a:endParaRPr>
              </a:p>
            </p:txBody>
          </p:sp>
        </mc:Choice>
        <mc:Fallback>
          <p:sp>
            <p:nvSpPr>
              <p:cNvPr id="385" name="文本框 384">
                <a:extLst>
                  <a:ext uri="{FF2B5EF4-FFF2-40B4-BE49-F238E27FC236}">
                    <a16:creationId xmlns:a16="http://schemas.microsoft.com/office/drawing/2014/main" id="{C6F01C3F-8CF6-F522-78EB-E1BB23912294}"/>
                  </a:ext>
                </a:extLst>
              </p:cNvPr>
              <p:cNvSpPr txBox="1">
                <a:spLocks noRot="1" noChangeAspect="1" noMove="1" noResize="1" noEditPoints="1" noAdjustHandles="1" noChangeArrowheads="1" noChangeShapeType="1" noTextEdit="1"/>
              </p:cNvSpPr>
              <p:nvPr/>
            </p:nvSpPr>
            <p:spPr>
              <a:xfrm>
                <a:off x="4438112" y="916170"/>
                <a:ext cx="4749431" cy="410177"/>
              </a:xfrm>
              <a:prstGeom prst="rect">
                <a:avLst/>
              </a:prstGeom>
              <a:blipFill>
                <a:blip r:embed="rId6"/>
                <a:stretch>
                  <a:fillRect l="-1027" t="-1471" b="-17647"/>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6C2D8B45-22FB-D521-2E5C-3B898090CC2F}"/>
              </a:ext>
            </a:extLst>
          </p:cNvPr>
          <p:cNvSpPr/>
          <p:nvPr/>
        </p:nvSpPr>
        <p:spPr>
          <a:xfrm>
            <a:off x="4676503" y="4458789"/>
            <a:ext cx="1097280" cy="357051"/>
          </a:xfrm>
          <a:prstGeom prst="rect">
            <a:avLst/>
          </a:prstGeom>
          <a:noFill/>
          <a:ln w="28575">
            <a:prstDash val="lg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BE43D16-E983-A44F-80B7-541218401100}"/>
              </a:ext>
            </a:extLst>
          </p:cNvPr>
          <p:cNvSpPr/>
          <p:nvPr/>
        </p:nvSpPr>
        <p:spPr>
          <a:xfrm>
            <a:off x="5645879" y="5941830"/>
            <a:ext cx="1097280" cy="357051"/>
          </a:xfrm>
          <a:prstGeom prst="rect">
            <a:avLst/>
          </a:prstGeom>
          <a:noFill/>
          <a:ln w="28575">
            <a:prstDash val="lg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D8B24CF-8406-938C-3C92-12D73C2E6635}"/>
              </a:ext>
            </a:extLst>
          </p:cNvPr>
          <p:cNvSpPr/>
          <p:nvPr/>
        </p:nvSpPr>
        <p:spPr>
          <a:xfrm>
            <a:off x="10798628" y="3930555"/>
            <a:ext cx="355421" cy="357051"/>
          </a:xfrm>
          <a:prstGeom prst="rect">
            <a:avLst/>
          </a:prstGeom>
          <a:noFill/>
          <a:ln w="28575">
            <a:prstDash val="lg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9443823-FE7D-2623-646E-06CD9A29336A}"/>
              </a:ext>
            </a:extLst>
          </p:cNvPr>
          <p:cNvSpPr/>
          <p:nvPr/>
        </p:nvSpPr>
        <p:spPr>
          <a:xfrm>
            <a:off x="10443207" y="5833378"/>
            <a:ext cx="355421" cy="357051"/>
          </a:xfrm>
          <a:prstGeom prst="rect">
            <a:avLst/>
          </a:prstGeom>
          <a:noFill/>
          <a:ln w="28575">
            <a:prstDash val="lg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C4D0D63-6031-FED9-E33B-CAB2619A6E6A}"/>
              </a:ext>
            </a:extLst>
          </p:cNvPr>
          <p:cNvSpPr/>
          <p:nvPr/>
        </p:nvSpPr>
        <p:spPr>
          <a:xfrm>
            <a:off x="3579223" y="2841626"/>
            <a:ext cx="644433" cy="2498231"/>
          </a:xfrm>
          <a:prstGeom prst="rect">
            <a:avLst/>
          </a:prstGeom>
          <a:noFill/>
          <a:ln w="28575">
            <a:prstDash val="lg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6D7CF0B-CD68-5961-4D60-F3AA1C160B7A}"/>
              </a:ext>
            </a:extLst>
          </p:cNvPr>
          <p:cNvSpPr/>
          <p:nvPr/>
        </p:nvSpPr>
        <p:spPr>
          <a:xfrm>
            <a:off x="3618145" y="5941830"/>
            <a:ext cx="605511" cy="414003"/>
          </a:xfrm>
          <a:prstGeom prst="rect">
            <a:avLst/>
          </a:prstGeom>
          <a:noFill/>
          <a:ln w="28575">
            <a:prstDash val="lg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6026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barn(inVertical)">
                                      <p:cBhvr>
                                        <p:cTn id="12" dur="500"/>
                                        <p:tgtEl>
                                          <p:spTgt spid="38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84"/>
                                        </p:tgtEl>
                                        <p:attrNameLst>
                                          <p:attrName>style.visibility</p:attrName>
                                        </p:attrNameLst>
                                      </p:cBhvr>
                                      <p:to>
                                        <p:strVal val="visible"/>
                                      </p:to>
                                    </p:set>
                                    <p:animEffect transition="in" filter="barn(inVertical)">
                                      <p:cBhvr>
                                        <p:cTn id="17" dur="500"/>
                                        <p:tgtEl>
                                          <p:spTgt spid="38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5" grpId="0"/>
      <p:bldP spid="2" grpId="0" animBg="1"/>
      <p:bldP spid="3" grpId="0" animBg="1"/>
      <p:bldP spid="8" grpId="0" animBg="1"/>
      <p:bldP spid="11" grpId="0" animBg="1"/>
      <p:bldP spid="1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5952366" cy="461665"/>
          </a:xfrm>
          <a:prstGeom prst="rect">
            <a:avLst/>
          </a:prstGeom>
          <a:noFill/>
        </p:spPr>
        <p:txBody>
          <a:bodyPr wrap="square" rtlCol="0">
            <a:spAutoFit/>
          </a:bodyPr>
          <a:lstStyle/>
          <a:p>
            <a:r>
              <a:rPr lang="en-US" altLang="zh-CN" sz="2400" b="1" dirty="0">
                <a:solidFill>
                  <a:srgbClr val="4B7FB1"/>
                </a:solidFill>
              </a:rPr>
              <a:t>3.4 </a:t>
            </a:r>
            <a:r>
              <a:rPr lang="zh-CN" altLang="en-US" sz="2400" b="1" dirty="0">
                <a:solidFill>
                  <a:srgbClr val="4B7FB1"/>
                </a:solidFill>
              </a:rPr>
              <a:t>公式推导（单个样本损失进行证明）</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5E3059B-C480-F5AC-2FF6-506708FB84D6}"/>
                  </a:ext>
                </a:extLst>
              </p:cNvPr>
              <p:cNvSpPr txBox="1"/>
              <p:nvPr/>
            </p:nvSpPr>
            <p:spPr>
              <a:xfrm>
                <a:off x="716552" y="859218"/>
                <a:ext cx="4687470" cy="410177"/>
              </a:xfrm>
              <a:prstGeom prst="rect">
                <a:avLst/>
              </a:prstGeom>
              <a:noFill/>
            </p:spPr>
            <p:txBody>
              <a:bodyPr wrap="square" rtlCol="0">
                <a:spAutoFit/>
              </a:bodyPr>
              <a:lstStyle/>
              <a:p>
                <a:r>
                  <a:rPr lang="zh-CN" altLang="en-US" b="1" dirty="0"/>
                  <a:t>公式二：</a:t>
                </a:r>
                <a14:m>
                  <m:oMath xmlns:m="http://schemas.openxmlformats.org/officeDocument/2006/math">
                    <m:sSup>
                      <m:sSupPr>
                        <m:ctrlPr>
                          <a:rPr lang="en-US" altLang="zh-CN" b="1" i="1">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𝜹</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sup>
                    </m:sSup>
                    <m:r>
                      <a:rPr lang="en-US" altLang="zh-CN" b="1" i="1">
                        <a:solidFill>
                          <a:srgbClr val="FF0000"/>
                        </a:solidFill>
                        <a:latin typeface="Cambria Math" panose="02040503050406030204" pitchFamily="18" charset="0"/>
                      </a:rPr>
                      <m:t>=</m:t>
                    </m:r>
                    <m:d>
                      <m:dPr>
                        <m:begChr m:val="["/>
                        <m:endChr m:val="]"/>
                        <m:ctrlPr>
                          <a:rPr lang="en-US" altLang="zh-CN" b="1" i="1">
                            <a:solidFill>
                              <a:srgbClr val="FF0000"/>
                            </a:solidFill>
                            <a:latin typeface="Cambria Math" panose="02040503050406030204" pitchFamily="18" charset="0"/>
                          </a:rPr>
                        </m:ctrlPr>
                      </m:d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𝑾</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e>
                            </m:d>
                          </m:sup>
                        </m:sSup>
                      </m:e>
                    </m:d>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𝑻</m:t>
                    </m:r>
                    <m:r>
                      <a:rPr lang="en-US" altLang="zh-CN" b="1" i="1">
                        <a:solidFill>
                          <a:srgbClr val="FF0000"/>
                        </a:solidFill>
                        <a:latin typeface="Cambria Math" panose="02040503050406030204" pitchFamily="18" charset="0"/>
                      </a:rPr>
                      <m:t> .∗</m:t>
                    </m:r>
                    <m:sSup>
                      <m:sSupPr>
                        <m:ctrlPr>
                          <a:rPr lang="en-US" altLang="zh-CN" b="1" i="1">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𝜹</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e>
                        </m:d>
                      </m:sup>
                    </m:sSup>
                    <m:r>
                      <a:rPr lang="en-US" altLang="zh-CN" b="1" i="1">
                        <a:solidFill>
                          <a:srgbClr val="FF0000"/>
                        </a:solidFill>
                        <a:latin typeface="Cambria Math" panose="02040503050406030204" pitchFamily="18" charset="0"/>
                      </a:rPr>
                      <m:t>∗</m:t>
                    </m:r>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𝑔</m:t>
                        </m:r>
                      </m:e>
                      <m:sup>
                        <m:r>
                          <a:rPr lang="zh-CN" altLang="en-US" b="1" dirty="0">
                            <a:solidFill>
                              <a:srgbClr val="FF0000"/>
                            </a:solidFill>
                            <a:latin typeface="Cambria Math" panose="02040503050406030204" pitchFamily="18" charset="0"/>
                          </a:rPr>
                          <m:t>′</m:t>
                        </m:r>
                      </m:sup>
                    </m:sSup>
                    <m:d>
                      <m:dPr>
                        <m:begChr m:val="["/>
                        <m:endChr m:val="]"/>
                        <m:ctrlPr>
                          <a:rPr lang="zh-CN" altLang="en-US" b="1" i="1" dirty="0">
                            <a:solidFill>
                              <a:srgbClr val="FF0000"/>
                            </a:solidFill>
                            <a:latin typeface="Cambria Math" panose="02040503050406030204" pitchFamily="18" charset="0"/>
                          </a:rPr>
                        </m:ctrlPr>
                      </m:dPr>
                      <m:e>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𝑍</m:t>
                            </m:r>
                          </m:e>
                          <m:sup>
                            <m:d>
                              <m:dPr>
                                <m:ctrlPr>
                                  <a:rPr lang="zh-CN" altLang="en-US" b="1" i="1" dirty="0">
                                    <a:solidFill>
                                      <a:srgbClr val="FF0000"/>
                                    </a:solidFill>
                                    <a:latin typeface="Cambria Math" panose="02040503050406030204" pitchFamily="18" charset="0"/>
                                  </a:rPr>
                                </m:ctrlPr>
                              </m:dPr>
                              <m:e>
                                <m:r>
                                  <a:rPr lang="zh-CN" altLang="en-US" b="1" i="1" dirty="0">
                                    <a:solidFill>
                                      <a:srgbClr val="FF0000"/>
                                    </a:solidFill>
                                    <a:latin typeface="Cambria Math" panose="02040503050406030204" pitchFamily="18" charset="0"/>
                                  </a:rPr>
                                  <m:t>𝑙</m:t>
                                </m:r>
                              </m:e>
                            </m:d>
                          </m:sup>
                        </m:sSup>
                      </m:e>
                    </m:d>
                  </m:oMath>
                </a14:m>
                <a:endParaRPr lang="zh-CN" altLang="en-US" b="1" dirty="0"/>
              </a:p>
            </p:txBody>
          </p:sp>
        </mc:Choice>
        <mc:Fallback>
          <p:sp>
            <p:nvSpPr>
              <p:cNvPr id="4" name="文本框 3">
                <a:extLst>
                  <a:ext uri="{FF2B5EF4-FFF2-40B4-BE49-F238E27FC236}">
                    <a16:creationId xmlns:a16="http://schemas.microsoft.com/office/drawing/2014/main" id="{85E3059B-C480-F5AC-2FF6-506708FB84D6}"/>
                  </a:ext>
                </a:extLst>
              </p:cNvPr>
              <p:cNvSpPr txBox="1">
                <a:spLocks noRot="1" noChangeAspect="1" noMove="1" noResize="1" noEditPoints="1" noAdjustHandles="1" noChangeArrowheads="1" noChangeShapeType="1" noTextEdit="1"/>
              </p:cNvSpPr>
              <p:nvPr/>
            </p:nvSpPr>
            <p:spPr>
              <a:xfrm>
                <a:off x="716552" y="859218"/>
                <a:ext cx="4687470" cy="410177"/>
              </a:xfrm>
              <a:prstGeom prst="rect">
                <a:avLst/>
              </a:prstGeom>
              <a:blipFill>
                <a:blip r:embed="rId4"/>
                <a:stretch>
                  <a:fillRect l="-1172" t="-2985" b="-194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5" name="文本框 384">
                <a:extLst>
                  <a:ext uri="{FF2B5EF4-FFF2-40B4-BE49-F238E27FC236}">
                    <a16:creationId xmlns:a16="http://schemas.microsoft.com/office/drawing/2014/main" id="{C6F01C3F-8CF6-F522-78EB-E1BB23912294}"/>
                  </a:ext>
                </a:extLst>
              </p:cNvPr>
              <p:cNvSpPr txBox="1"/>
              <p:nvPr/>
            </p:nvSpPr>
            <p:spPr>
              <a:xfrm>
                <a:off x="5616122" y="859218"/>
                <a:ext cx="4749431" cy="410177"/>
              </a:xfrm>
              <a:prstGeom prst="rect">
                <a:avLst/>
              </a:prstGeom>
              <a:noFill/>
            </p:spPr>
            <p:txBody>
              <a:bodyPr wrap="square" rtlCol="0">
                <a:spAutoFit/>
              </a:bodyPr>
              <a:lstStyle/>
              <a:p>
                <a:r>
                  <a:rPr lang="en-US" altLang="zh-CN" dirty="0">
                    <a:solidFill>
                      <a:schemeClr val="accent6"/>
                    </a:solidFill>
                  </a:rPr>
                  <a:t>L</a:t>
                </a:r>
                <a:r>
                  <a:rPr lang="zh-CN" altLang="en-US" dirty="0">
                    <a:solidFill>
                      <a:schemeClr val="accent6"/>
                    </a:solidFill>
                  </a:rPr>
                  <a:t>为单个样本的损失</a:t>
                </a:r>
                <a:r>
                  <a:rPr lang="en-US" altLang="zh-CN" dirty="0">
                    <a:solidFill>
                      <a:schemeClr val="accent6"/>
                    </a:solidFill>
                  </a:rPr>
                  <a:t>: </a:t>
                </a:r>
                <a14:m>
                  <m:oMath xmlns:m="http://schemas.openxmlformats.org/officeDocument/2006/math">
                    <m:r>
                      <a:rPr lang="en-US" altLang="zh-CN" b="0" i="1" smtClean="0">
                        <a:solidFill>
                          <a:schemeClr val="accent6"/>
                        </a:solidFill>
                        <a:latin typeface="Cambria Math" panose="02040503050406030204" pitchFamily="18" charset="0"/>
                      </a:rPr>
                      <m:t>𝐿</m:t>
                    </m:r>
                    <m:d>
                      <m:dPr>
                        <m:ctrlPr>
                          <a:rPr lang="en-US" altLang="zh-CN" b="0" i="1" smtClean="0">
                            <a:solidFill>
                              <a:schemeClr val="accent6"/>
                            </a:solidFill>
                            <a:latin typeface="Cambria Math" panose="02040503050406030204" pitchFamily="18" charset="0"/>
                          </a:rPr>
                        </m:ctrlPr>
                      </m:dPr>
                      <m:e>
                        <m:acc>
                          <m:accPr>
                            <m:chr m:val="̂"/>
                            <m:ctrlPr>
                              <a:rPr lang="en-US" altLang="zh-CN" i="1" smtClean="0">
                                <a:solidFill>
                                  <a:schemeClr val="accent6"/>
                                </a:solidFill>
                                <a:latin typeface="Cambria Math" panose="02040503050406030204" pitchFamily="18" charset="0"/>
                              </a:rPr>
                            </m:ctrlPr>
                          </m:accPr>
                          <m:e>
                            <m:r>
                              <a:rPr lang="en-US" altLang="zh-CN" b="0" i="1" smtClean="0">
                                <a:solidFill>
                                  <a:schemeClr val="accent6"/>
                                </a:solidFill>
                                <a:latin typeface="Cambria Math" panose="02040503050406030204" pitchFamily="18" charset="0"/>
                              </a:rPr>
                              <m:t>𝑦</m:t>
                            </m:r>
                          </m:e>
                        </m:acc>
                        <m:r>
                          <a:rPr lang="en-US" altLang="zh-CN" b="0" i="1" smtClean="0">
                            <a:solidFill>
                              <a:schemeClr val="accent6"/>
                            </a:solidFill>
                            <a:latin typeface="Cambria Math" panose="02040503050406030204" pitchFamily="18" charset="0"/>
                          </a:rPr>
                          <m:t>,</m:t>
                        </m:r>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𝑦</m:t>
                            </m:r>
                          </m:e>
                          <m:sup>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𝑖</m:t>
                                </m:r>
                              </m:e>
                            </m:d>
                          </m:sup>
                        </m:sSup>
                      </m:e>
                    </m:d>
                    <m:r>
                      <a:rPr lang="en-US" altLang="zh-CN" b="0"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𝐿</m:t>
                    </m:r>
                    <m:d>
                      <m:dPr>
                        <m:ctrlPr>
                          <a:rPr lang="en-US" altLang="zh-CN" i="1">
                            <a:solidFill>
                              <a:schemeClr val="accent6"/>
                            </a:solidFill>
                            <a:latin typeface="Cambria Math" panose="02040503050406030204" pitchFamily="18" charset="0"/>
                          </a:rPr>
                        </m:ctrlPr>
                      </m:dPr>
                      <m:e>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𝑎</m:t>
                            </m:r>
                          </m:e>
                          <m:sup>
                            <m:r>
                              <a:rPr lang="en-US" altLang="zh-CN" b="0" i="1" smtClean="0">
                                <a:solidFill>
                                  <a:schemeClr val="accent6"/>
                                </a:solidFill>
                                <a:latin typeface="Cambria Math" panose="02040503050406030204" pitchFamily="18" charset="0"/>
                              </a:rPr>
                              <m:t>(</m:t>
                            </m:r>
                            <m:r>
                              <a:rPr lang="en-US" altLang="zh-CN" b="0" i="1" smtClean="0">
                                <a:solidFill>
                                  <a:srgbClr val="FF0000"/>
                                </a:solidFill>
                                <a:latin typeface="Cambria Math" panose="02040503050406030204" pitchFamily="18" charset="0"/>
                              </a:rPr>
                              <m:t>𝐿</m:t>
                            </m:r>
                            <m:r>
                              <a:rPr lang="en-US" altLang="zh-CN" b="0" i="1" smtClean="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𝑦</m:t>
                            </m:r>
                          </m:e>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𝑖</m:t>
                                </m:r>
                              </m:e>
                            </m:d>
                          </m:sup>
                        </m:sSup>
                      </m:e>
                    </m:d>
                  </m:oMath>
                </a14:m>
                <a:endParaRPr lang="zh-CN" altLang="en-US" dirty="0">
                  <a:solidFill>
                    <a:schemeClr val="accent6"/>
                  </a:solidFill>
                </a:endParaRPr>
              </a:p>
            </p:txBody>
          </p:sp>
        </mc:Choice>
        <mc:Fallback>
          <p:sp>
            <p:nvSpPr>
              <p:cNvPr id="385" name="文本框 384">
                <a:extLst>
                  <a:ext uri="{FF2B5EF4-FFF2-40B4-BE49-F238E27FC236}">
                    <a16:creationId xmlns:a16="http://schemas.microsoft.com/office/drawing/2014/main" id="{C6F01C3F-8CF6-F522-78EB-E1BB23912294}"/>
                  </a:ext>
                </a:extLst>
              </p:cNvPr>
              <p:cNvSpPr txBox="1">
                <a:spLocks noRot="1" noChangeAspect="1" noMove="1" noResize="1" noEditPoints="1" noAdjustHandles="1" noChangeArrowheads="1" noChangeShapeType="1" noTextEdit="1"/>
              </p:cNvSpPr>
              <p:nvPr/>
            </p:nvSpPr>
            <p:spPr>
              <a:xfrm>
                <a:off x="5616122" y="859218"/>
                <a:ext cx="4749431" cy="410177"/>
              </a:xfrm>
              <a:prstGeom prst="rect">
                <a:avLst/>
              </a:prstGeom>
              <a:blipFill>
                <a:blip r:embed="rId5"/>
                <a:stretch>
                  <a:fillRect l="-1027" t="-2985" b="-194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494105B-71AB-8949-F443-4AC6875AC715}"/>
                  </a:ext>
                </a:extLst>
              </p:cNvPr>
              <p:cNvSpPr txBox="1"/>
              <p:nvPr/>
            </p:nvSpPr>
            <p:spPr>
              <a:xfrm>
                <a:off x="716552" y="1669933"/>
                <a:ext cx="1775526" cy="387927"/>
              </a:xfrm>
              <a:prstGeom prst="rect">
                <a:avLst/>
              </a:prstGeom>
              <a:noFill/>
            </p:spPr>
            <p:txBody>
              <a:bodyPr wrap="square">
                <a:spAutoFit/>
              </a:bodyPr>
              <a:lstStyle/>
              <a:p>
                <a:pPr/>
                <a14:m>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𝜹</m:t>
                        </m:r>
                      </m:e>
                      <m:sup>
                        <m:d>
                          <m:dPr>
                            <m:ctrlPr>
                              <a:rPr lang="en-US" altLang="zh-CN" b="1"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𝒍</m:t>
                            </m:r>
                          </m:e>
                        </m:d>
                      </m:sup>
                    </m:sSup>
                    <m:r>
                      <a:rPr lang="zh-CN" altLang="en-US" b="1" i="1">
                        <a:latin typeface="Cambria Math" panose="02040503050406030204" pitchFamily="18" charset="0"/>
                      </a:rPr>
                      <m:t>的</m:t>
                    </m:r>
                  </m:oMath>
                </a14:m>
                <a:r>
                  <a:rPr lang="zh-CN" altLang="en-US" dirty="0"/>
                  <a:t>递推关系：</a:t>
                </a:r>
              </a:p>
            </p:txBody>
          </p:sp>
        </mc:Choice>
        <mc:Fallback>
          <p:sp>
            <p:nvSpPr>
              <p:cNvPr id="7" name="文本框 6">
                <a:extLst>
                  <a:ext uri="{FF2B5EF4-FFF2-40B4-BE49-F238E27FC236}">
                    <a16:creationId xmlns:a16="http://schemas.microsoft.com/office/drawing/2014/main" id="{C494105B-71AB-8949-F443-4AC6875AC715}"/>
                  </a:ext>
                </a:extLst>
              </p:cNvPr>
              <p:cNvSpPr txBox="1">
                <a:spLocks noRot="1" noChangeAspect="1" noMove="1" noResize="1" noEditPoints="1" noAdjustHandles="1" noChangeArrowheads="1" noChangeShapeType="1" noTextEdit="1"/>
              </p:cNvSpPr>
              <p:nvPr/>
            </p:nvSpPr>
            <p:spPr>
              <a:xfrm>
                <a:off x="716552" y="1669933"/>
                <a:ext cx="1775526" cy="387927"/>
              </a:xfrm>
              <a:prstGeom prst="rect">
                <a:avLst/>
              </a:prstGeom>
              <a:blipFill>
                <a:blip r:embed="rId6"/>
                <a:stretch>
                  <a:fillRect t="-4688" r="-15464" b="-234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D861A31E-B0E8-0F13-9DBF-66BED13CFA8A}"/>
                  </a:ext>
                </a:extLst>
              </p:cNvPr>
              <p:cNvSpPr txBox="1"/>
              <p:nvPr/>
            </p:nvSpPr>
            <p:spPr>
              <a:xfrm>
                <a:off x="986477" y="2458398"/>
                <a:ext cx="617838"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𝜹</m:t>
                          </m:r>
                        </m:e>
                        <m:sup>
                          <m:d>
                            <m:dPr>
                              <m:ctrlPr>
                                <a:rPr lang="en-US" altLang="zh-CN" b="1" i="1">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𝟏</m:t>
                              </m:r>
                            </m:e>
                          </m:d>
                        </m:sup>
                      </m:sSup>
                    </m:oMath>
                  </m:oMathPara>
                </a14:m>
                <a:endParaRPr lang="zh-CN" altLang="en-US" dirty="0"/>
              </a:p>
            </p:txBody>
          </p:sp>
        </mc:Choice>
        <mc:Fallback>
          <p:sp>
            <p:nvSpPr>
              <p:cNvPr id="10" name="文本框 9">
                <a:extLst>
                  <a:ext uri="{FF2B5EF4-FFF2-40B4-BE49-F238E27FC236}">
                    <a16:creationId xmlns:a16="http://schemas.microsoft.com/office/drawing/2014/main" id="{D861A31E-B0E8-0F13-9DBF-66BED13CFA8A}"/>
                  </a:ext>
                </a:extLst>
              </p:cNvPr>
              <p:cNvSpPr txBox="1">
                <a:spLocks noRot="1" noChangeAspect="1" noMove="1" noResize="1" noEditPoints="1" noAdjustHandles="1" noChangeArrowheads="1" noChangeShapeType="1" noTextEdit="1"/>
              </p:cNvSpPr>
              <p:nvPr/>
            </p:nvSpPr>
            <p:spPr>
              <a:xfrm>
                <a:off x="986477" y="2458398"/>
                <a:ext cx="617838" cy="3929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F3CEBF12-E242-830D-C112-7DAC82AEB73E}"/>
                  </a:ext>
                </a:extLst>
              </p:cNvPr>
              <p:cNvSpPr txBox="1"/>
              <p:nvPr/>
            </p:nvSpPr>
            <p:spPr>
              <a:xfrm>
                <a:off x="1874240" y="2458397"/>
                <a:ext cx="617838"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𝜹</m:t>
                          </m:r>
                        </m:e>
                        <m:sup>
                          <m:d>
                            <m:dPr>
                              <m:ctrlPr>
                                <a:rPr lang="en-US" altLang="zh-CN" b="1" i="1">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𝟐</m:t>
                              </m:r>
                            </m:e>
                          </m:d>
                        </m:sup>
                      </m:sSup>
                    </m:oMath>
                  </m:oMathPara>
                </a14:m>
                <a:endParaRPr lang="zh-CN" altLang="en-US" dirty="0"/>
              </a:p>
            </p:txBody>
          </p:sp>
        </mc:Choice>
        <mc:Fallback>
          <p:sp>
            <p:nvSpPr>
              <p:cNvPr id="13" name="文本框 12">
                <a:extLst>
                  <a:ext uri="{FF2B5EF4-FFF2-40B4-BE49-F238E27FC236}">
                    <a16:creationId xmlns:a16="http://schemas.microsoft.com/office/drawing/2014/main" id="{F3CEBF12-E242-830D-C112-7DAC82AEB73E}"/>
                  </a:ext>
                </a:extLst>
              </p:cNvPr>
              <p:cNvSpPr txBox="1">
                <a:spLocks noRot="1" noChangeAspect="1" noMove="1" noResize="1" noEditPoints="1" noAdjustHandles="1" noChangeArrowheads="1" noChangeShapeType="1" noTextEdit="1"/>
              </p:cNvSpPr>
              <p:nvPr/>
            </p:nvSpPr>
            <p:spPr>
              <a:xfrm>
                <a:off x="1874240" y="2458397"/>
                <a:ext cx="617838" cy="39299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760B4F32-44DA-315D-44F9-81C48C3AD818}"/>
                  </a:ext>
                </a:extLst>
              </p:cNvPr>
              <p:cNvSpPr txBox="1"/>
              <p:nvPr/>
            </p:nvSpPr>
            <p:spPr>
              <a:xfrm>
                <a:off x="2908089" y="2458397"/>
                <a:ext cx="617838"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𝜹</m:t>
                          </m:r>
                        </m:e>
                        <m:sup>
                          <m:d>
                            <m:dPr>
                              <m:ctrlPr>
                                <a:rPr lang="en-US" altLang="zh-CN" b="1" i="1">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𝟑</m:t>
                              </m:r>
                            </m:e>
                          </m:d>
                        </m:sup>
                      </m:sSup>
                    </m:oMath>
                  </m:oMathPara>
                </a14:m>
                <a:endParaRPr lang="zh-CN" altLang="en-US" dirty="0"/>
              </a:p>
            </p:txBody>
          </p:sp>
        </mc:Choice>
        <mc:Fallback>
          <p:sp>
            <p:nvSpPr>
              <p:cNvPr id="14" name="文本框 13">
                <a:extLst>
                  <a:ext uri="{FF2B5EF4-FFF2-40B4-BE49-F238E27FC236}">
                    <a16:creationId xmlns:a16="http://schemas.microsoft.com/office/drawing/2014/main" id="{760B4F32-44DA-315D-44F9-81C48C3AD818}"/>
                  </a:ext>
                </a:extLst>
              </p:cNvPr>
              <p:cNvSpPr txBox="1">
                <a:spLocks noRot="1" noChangeAspect="1" noMove="1" noResize="1" noEditPoints="1" noAdjustHandles="1" noChangeArrowheads="1" noChangeShapeType="1" noTextEdit="1"/>
              </p:cNvSpPr>
              <p:nvPr/>
            </p:nvSpPr>
            <p:spPr>
              <a:xfrm>
                <a:off x="2908089" y="2458397"/>
                <a:ext cx="617838" cy="39299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0313DF68-C0CC-9625-2B6F-79727842C5FA}"/>
                  </a:ext>
                </a:extLst>
              </p:cNvPr>
              <p:cNvSpPr txBox="1"/>
              <p:nvPr/>
            </p:nvSpPr>
            <p:spPr>
              <a:xfrm>
                <a:off x="4479461" y="2454771"/>
                <a:ext cx="481925"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𝜹</m:t>
                          </m:r>
                        </m:e>
                        <m:sup>
                          <m:d>
                            <m:dPr>
                              <m:ctrlPr>
                                <a:rPr lang="en-US" altLang="zh-CN" b="1"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𝒍</m:t>
                              </m:r>
                            </m:e>
                          </m:d>
                        </m:sup>
                      </m:sSup>
                    </m:oMath>
                  </m:oMathPara>
                </a14:m>
                <a:endParaRPr lang="zh-CN" altLang="en-US" dirty="0"/>
              </a:p>
            </p:txBody>
          </p:sp>
        </mc:Choice>
        <mc:Fallback>
          <p:sp>
            <p:nvSpPr>
              <p:cNvPr id="15" name="文本框 14">
                <a:extLst>
                  <a:ext uri="{FF2B5EF4-FFF2-40B4-BE49-F238E27FC236}">
                    <a16:creationId xmlns:a16="http://schemas.microsoft.com/office/drawing/2014/main" id="{0313DF68-C0CC-9625-2B6F-79727842C5FA}"/>
                  </a:ext>
                </a:extLst>
              </p:cNvPr>
              <p:cNvSpPr txBox="1">
                <a:spLocks noRot="1" noChangeAspect="1" noMove="1" noResize="1" noEditPoints="1" noAdjustHandles="1" noChangeArrowheads="1" noChangeShapeType="1" noTextEdit="1"/>
              </p:cNvSpPr>
              <p:nvPr/>
            </p:nvSpPr>
            <p:spPr>
              <a:xfrm>
                <a:off x="4479461" y="2454771"/>
                <a:ext cx="481925" cy="387927"/>
              </a:xfrm>
              <a:prstGeom prst="rect">
                <a:avLst/>
              </a:prstGeom>
              <a:blipFill>
                <a:blip r:embed="rId10"/>
                <a:stretch>
                  <a:fillRect/>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5EA78582-1DD3-454B-FDD9-B9B628916DB2}"/>
              </a:ext>
            </a:extLst>
          </p:cNvPr>
          <p:cNvCxnSpPr>
            <a:stCxn id="13" idx="1"/>
          </p:cNvCxnSpPr>
          <p:nvPr/>
        </p:nvCxnSpPr>
        <p:spPr>
          <a:xfrm flipH="1" flipV="1">
            <a:off x="1486659" y="2652359"/>
            <a:ext cx="387581" cy="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063FE2E-8057-05EC-6898-5148612FDA2E}"/>
              </a:ext>
            </a:extLst>
          </p:cNvPr>
          <p:cNvCxnSpPr>
            <a:stCxn id="14" idx="1"/>
          </p:cNvCxnSpPr>
          <p:nvPr/>
        </p:nvCxnSpPr>
        <p:spPr>
          <a:xfrm flipH="1" flipV="1">
            <a:off x="2374422" y="2652359"/>
            <a:ext cx="533667" cy="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C1C4EB6-5700-F7A7-C8BB-2CAAB1B012B0}"/>
              </a:ext>
            </a:extLst>
          </p:cNvPr>
          <p:cNvSpPr txBox="1"/>
          <p:nvPr/>
        </p:nvSpPr>
        <p:spPr>
          <a:xfrm>
            <a:off x="3653614" y="2391032"/>
            <a:ext cx="576648" cy="369332"/>
          </a:xfrm>
          <a:prstGeom prst="rect">
            <a:avLst/>
          </a:prstGeom>
          <a:noFill/>
        </p:spPr>
        <p:txBody>
          <a:bodyPr wrap="square" rtlCol="0">
            <a:spAutoFit/>
          </a:bodyPr>
          <a:lstStyle/>
          <a:p>
            <a:r>
              <a:rPr lang="en-US" altLang="zh-CN" dirty="0"/>
              <a:t>…..</a:t>
            </a:r>
            <a:endParaRPr lang="zh-CN" altLang="en-US" dirty="0"/>
          </a:p>
        </p:txBody>
      </p:sp>
      <p:cxnSp>
        <p:nvCxnSpPr>
          <p:cNvPr id="24" name="直接箭头连接符 23">
            <a:extLst>
              <a:ext uri="{FF2B5EF4-FFF2-40B4-BE49-F238E27FC236}">
                <a16:creationId xmlns:a16="http://schemas.microsoft.com/office/drawing/2014/main" id="{1448D21E-F0DB-09C2-E87C-0C9DDBAF6279}"/>
              </a:ext>
            </a:extLst>
          </p:cNvPr>
          <p:cNvCxnSpPr>
            <a:stCxn id="15" idx="1"/>
          </p:cNvCxnSpPr>
          <p:nvPr/>
        </p:nvCxnSpPr>
        <p:spPr>
          <a:xfrm flipH="1" flipV="1">
            <a:off x="4230262" y="2648734"/>
            <a:ext cx="2491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DEB1948-F4E9-2E36-F5B4-D3B63432C3C9}"/>
              </a:ext>
            </a:extLst>
          </p:cNvPr>
          <p:cNvCxnSpPr>
            <a:cxnSpLocks/>
          </p:cNvCxnSpPr>
          <p:nvPr/>
        </p:nvCxnSpPr>
        <p:spPr>
          <a:xfrm flipH="1">
            <a:off x="3372868" y="2648734"/>
            <a:ext cx="329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D6ADDF65-8675-DE9E-16E6-29714CBB13AD}"/>
              </a:ext>
            </a:extLst>
          </p:cNvPr>
          <p:cNvCxnSpPr>
            <a:cxnSpLocks/>
          </p:cNvCxnSpPr>
          <p:nvPr/>
        </p:nvCxnSpPr>
        <p:spPr>
          <a:xfrm>
            <a:off x="4354861" y="1318590"/>
            <a:ext cx="0" cy="1330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622D8CA-C9E7-C4C7-3670-979AA2EE35BA}"/>
              </a:ext>
            </a:extLst>
          </p:cNvPr>
          <p:cNvCxnSpPr>
            <a:cxnSpLocks/>
            <a:endCxn id="14" idx="3"/>
          </p:cNvCxnSpPr>
          <p:nvPr/>
        </p:nvCxnSpPr>
        <p:spPr>
          <a:xfrm flipH="1">
            <a:off x="3525927" y="1318590"/>
            <a:ext cx="641234" cy="1336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575E965-1E42-2296-7DE3-B329113BEFEA}"/>
              </a:ext>
            </a:extLst>
          </p:cNvPr>
          <p:cNvCxnSpPr>
            <a:cxnSpLocks/>
            <a:stCxn id="40" idx="2"/>
          </p:cNvCxnSpPr>
          <p:nvPr/>
        </p:nvCxnSpPr>
        <p:spPr>
          <a:xfrm flipH="1">
            <a:off x="2616677" y="1320869"/>
            <a:ext cx="859656" cy="132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71F484E-E06E-71E0-208D-C8AF6777150F}"/>
              </a:ext>
            </a:extLst>
          </p:cNvPr>
          <p:cNvCxnSpPr>
            <a:cxnSpLocks/>
          </p:cNvCxnSpPr>
          <p:nvPr/>
        </p:nvCxnSpPr>
        <p:spPr>
          <a:xfrm flipH="1">
            <a:off x="1744113" y="1318590"/>
            <a:ext cx="1532615" cy="1330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4EDFB4D9-1AD1-6A70-69EB-CB2A57C9A7A9}"/>
              </a:ext>
            </a:extLst>
          </p:cNvPr>
          <p:cNvSpPr/>
          <p:nvPr/>
        </p:nvSpPr>
        <p:spPr>
          <a:xfrm>
            <a:off x="1680449" y="859218"/>
            <a:ext cx="3591767" cy="461651"/>
          </a:xfrm>
          <a:prstGeom prst="rect">
            <a:avLst/>
          </a:prstGeom>
          <a:noFill/>
          <a:ln w="190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86200DA7-7D32-B53D-8BAD-63040A7574BF}"/>
                  </a:ext>
                </a:extLst>
              </p:cNvPr>
              <p:cNvSpPr txBox="1"/>
              <p:nvPr/>
            </p:nvSpPr>
            <p:spPr>
              <a:xfrm>
                <a:off x="6159282" y="2454770"/>
                <a:ext cx="605614"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𝜹</m:t>
                          </m:r>
                        </m:e>
                        <m:sup>
                          <m:d>
                            <m:dPr>
                              <m:ctrlPr>
                                <a:rPr lang="en-US" altLang="zh-CN" b="1" i="1">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𝑳</m:t>
                              </m:r>
                            </m:e>
                          </m:d>
                        </m:sup>
                      </m:sSup>
                    </m:oMath>
                  </m:oMathPara>
                </a14:m>
                <a:endParaRPr lang="zh-CN" altLang="en-US" dirty="0"/>
              </a:p>
            </p:txBody>
          </p:sp>
        </mc:Choice>
        <mc:Fallback>
          <p:sp>
            <p:nvSpPr>
              <p:cNvPr id="44" name="文本框 43">
                <a:extLst>
                  <a:ext uri="{FF2B5EF4-FFF2-40B4-BE49-F238E27FC236}">
                    <a16:creationId xmlns:a16="http://schemas.microsoft.com/office/drawing/2014/main" id="{86200DA7-7D32-B53D-8BAD-63040A7574BF}"/>
                  </a:ext>
                </a:extLst>
              </p:cNvPr>
              <p:cNvSpPr txBox="1">
                <a:spLocks noRot="1" noChangeAspect="1" noMove="1" noResize="1" noEditPoints="1" noAdjustHandles="1" noChangeArrowheads="1" noChangeShapeType="1" noTextEdit="1"/>
              </p:cNvSpPr>
              <p:nvPr/>
            </p:nvSpPr>
            <p:spPr>
              <a:xfrm>
                <a:off x="6159282" y="2454770"/>
                <a:ext cx="605614" cy="392993"/>
              </a:xfrm>
              <a:prstGeom prst="rect">
                <a:avLst/>
              </a:prstGeom>
              <a:blipFill>
                <a:blip r:embed="rId11"/>
                <a:stretch>
                  <a:fillRect/>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62F18B8C-DC98-1B83-CE47-3BC14D4237BA}"/>
              </a:ext>
            </a:extLst>
          </p:cNvPr>
          <p:cNvCxnSpPr>
            <a:cxnSpLocks/>
          </p:cNvCxnSpPr>
          <p:nvPr/>
        </p:nvCxnSpPr>
        <p:spPr>
          <a:xfrm flipH="1" flipV="1">
            <a:off x="4953809" y="2648732"/>
            <a:ext cx="4175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62DB2C1C-BBA2-BFE8-9AB2-0830CF622C21}"/>
              </a:ext>
            </a:extLst>
          </p:cNvPr>
          <p:cNvCxnSpPr>
            <a:cxnSpLocks/>
          </p:cNvCxnSpPr>
          <p:nvPr/>
        </p:nvCxnSpPr>
        <p:spPr>
          <a:xfrm flipH="1">
            <a:off x="5817070" y="2648733"/>
            <a:ext cx="464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6EC33CA-636F-28EA-C306-3BE4D627AC2E}"/>
              </a:ext>
            </a:extLst>
          </p:cNvPr>
          <p:cNvSpPr txBox="1"/>
          <p:nvPr/>
        </p:nvSpPr>
        <p:spPr>
          <a:xfrm>
            <a:off x="5303598" y="2391720"/>
            <a:ext cx="576648" cy="369332"/>
          </a:xfrm>
          <a:prstGeom prst="rect">
            <a:avLst/>
          </a:prstGeom>
          <a:noFill/>
        </p:spPr>
        <p:txBody>
          <a:bodyPr wrap="square" rtlCol="0">
            <a:spAutoFit/>
          </a:bodyPr>
          <a:lstStyle/>
          <a:p>
            <a:r>
              <a:rPr lang="en-US" altLang="zh-CN" dirty="0"/>
              <a:t>…..</a:t>
            </a:r>
            <a:endParaRPr lang="zh-CN" altLang="en-US" dirty="0"/>
          </a:p>
        </p:txBody>
      </p:sp>
      <p:cxnSp>
        <p:nvCxnSpPr>
          <p:cNvPr id="51" name="直接箭头连接符 50">
            <a:extLst>
              <a:ext uri="{FF2B5EF4-FFF2-40B4-BE49-F238E27FC236}">
                <a16:creationId xmlns:a16="http://schemas.microsoft.com/office/drawing/2014/main" id="{9B02DCF6-3B21-33DC-5102-B9EE14DED1F4}"/>
              </a:ext>
            </a:extLst>
          </p:cNvPr>
          <p:cNvCxnSpPr>
            <a:cxnSpLocks/>
            <a:endCxn id="44" idx="1"/>
          </p:cNvCxnSpPr>
          <p:nvPr/>
        </p:nvCxnSpPr>
        <p:spPr>
          <a:xfrm>
            <a:off x="4925126" y="1318590"/>
            <a:ext cx="1234156" cy="1332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FCFAC92-D7BA-A6FF-3F99-C13D2C7FBDF1}"/>
              </a:ext>
            </a:extLst>
          </p:cNvPr>
          <p:cNvCxnSpPr>
            <a:cxnSpLocks/>
          </p:cNvCxnSpPr>
          <p:nvPr/>
        </p:nvCxnSpPr>
        <p:spPr>
          <a:xfrm>
            <a:off x="4680633" y="1316055"/>
            <a:ext cx="481974" cy="1332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383C0201-760E-A702-1445-9560BD74219C}"/>
              </a:ext>
            </a:extLst>
          </p:cNvPr>
          <p:cNvCxnSpPr>
            <a:cxnSpLocks/>
          </p:cNvCxnSpPr>
          <p:nvPr/>
        </p:nvCxnSpPr>
        <p:spPr>
          <a:xfrm flipH="1">
            <a:off x="1364834" y="3029712"/>
            <a:ext cx="5151790" cy="0"/>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E62D2909-4882-E877-F41F-12A97FD96ECB}"/>
              </a:ext>
            </a:extLst>
          </p:cNvPr>
          <p:cNvSpPr txBox="1"/>
          <p:nvPr/>
        </p:nvSpPr>
        <p:spPr>
          <a:xfrm>
            <a:off x="3022827" y="3055285"/>
            <a:ext cx="762790" cy="261610"/>
          </a:xfrm>
          <a:prstGeom prst="rect">
            <a:avLst/>
          </a:prstGeom>
          <a:noFill/>
        </p:spPr>
        <p:txBody>
          <a:bodyPr wrap="square" rtlCol="0">
            <a:spAutoFit/>
          </a:bodyPr>
          <a:lstStyle/>
          <a:p>
            <a:r>
              <a:rPr lang="zh-CN" altLang="en-US" sz="1100" dirty="0">
                <a:solidFill>
                  <a:srgbClr val="FF0000"/>
                </a:solidFill>
              </a:rPr>
              <a:t>反向传播</a:t>
            </a:r>
          </a:p>
        </p:txBody>
      </p:sp>
      <mc:AlternateContent xmlns:mc="http://schemas.openxmlformats.org/markup-compatibility/2006">
        <mc:Choice xmlns:a14="http://schemas.microsoft.com/office/drawing/2010/main" Requires="a14">
          <p:sp>
            <p:nvSpPr>
              <p:cNvPr id="391" name="文本框 390">
                <a:extLst>
                  <a:ext uri="{FF2B5EF4-FFF2-40B4-BE49-F238E27FC236}">
                    <a16:creationId xmlns:a16="http://schemas.microsoft.com/office/drawing/2014/main" id="{06355C1B-0B11-05D1-C7C9-224C8A6BA108}"/>
                  </a:ext>
                </a:extLst>
              </p:cNvPr>
              <p:cNvSpPr txBox="1"/>
              <p:nvPr/>
            </p:nvSpPr>
            <p:spPr>
              <a:xfrm>
                <a:off x="493125" y="3694761"/>
                <a:ext cx="1784732" cy="623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𝜹</m:t>
                          </m:r>
                        </m:e>
                        <m:sup>
                          <m:d>
                            <m:dPr>
                              <m:ctrlPr>
                                <a:rPr lang="en-US" altLang="zh-CN" b="1"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𝒍</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e>
                          </m:d>
                        </m:sup>
                      </m:sSup>
                      <m:r>
                        <a:rPr lang="en-US" altLang="zh-CN" b="1" i="1" smtClean="0">
                          <a:solidFill>
                            <a:schemeClr val="tx1"/>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r>
                            <a:rPr lang="zh-CN" altLang="en-US"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𝑳</m:t>
                          </m:r>
                        </m:num>
                        <m:den>
                          <m:r>
                            <a:rPr lang="zh-CN" altLang="en-US" b="1" i="1">
                              <a:solidFill>
                                <a:srgbClr val="FF0000"/>
                              </a:solidFill>
                              <a:latin typeface="Cambria Math" panose="02040503050406030204" pitchFamily="18" charset="0"/>
                            </a:rPr>
                            <m:t>𝝏</m:t>
                          </m:r>
                          <m:sSup>
                            <m:sSupPr>
                              <m:ctrlPr>
                                <a:rPr lang="en-US" altLang="zh-CN" b="1" i="1" smtClean="0">
                                  <a:solidFill>
                                    <a:srgbClr val="FF0000"/>
                                  </a:solidFill>
                                  <a:latin typeface="Cambria Math" panose="02040503050406030204" pitchFamily="18" charset="0"/>
                                </a:rPr>
                              </m:ctrlPr>
                            </m:sSupPr>
                            <m:e>
                              <m:r>
                                <m:rPr>
                                  <m:sty m:val="p"/>
                                </m:rPr>
                                <a:rPr lang="en-US" altLang="zh-CN" b="1" i="1">
                                  <a:solidFill>
                                    <a:srgbClr val="FF0000"/>
                                  </a:solidFill>
                                  <a:latin typeface="Cambria Math" panose="02040503050406030204" pitchFamily="18" charset="0"/>
                                </a:rPr>
                                <m:t>z</m:t>
                              </m:r>
                            </m:e>
                            <m: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𝒍</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sup>
                          </m:sSup>
                        </m:den>
                      </m:f>
                    </m:oMath>
                  </m:oMathPara>
                </a14:m>
                <a:endParaRPr lang="zh-CN" altLang="en-US" dirty="0"/>
              </a:p>
            </p:txBody>
          </p:sp>
        </mc:Choice>
        <mc:Fallback>
          <p:sp>
            <p:nvSpPr>
              <p:cNvPr id="391" name="文本框 390">
                <a:extLst>
                  <a:ext uri="{FF2B5EF4-FFF2-40B4-BE49-F238E27FC236}">
                    <a16:creationId xmlns:a16="http://schemas.microsoft.com/office/drawing/2014/main" id="{06355C1B-0B11-05D1-C7C9-224C8A6BA108}"/>
                  </a:ext>
                </a:extLst>
              </p:cNvPr>
              <p:cNvSpPr txBox="1">
                <a:spLocks noRot="1" noChangeAspect="1" noMove="1" noResize="1" noEditPoints="1" noAdjustHandles="1" noChangeArrowheads="1" noChangeShapeType="1" noTextEdit="1"/>
              </p:cNvSpPr>
              <p:nvPr/>
            </p:nvSpPr>
            <p:spPr>
              <a:xfrm>
                <a:off x="493125" y="3694761"/>
                <a:ext cx="1784732" cy="62369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2" name="文本框 391">
                <a:extLst>
                  <a:ext uri="{FF2B5EF4-FFF2-40B4-BE49-F238E27FC236}">
                    <a16:creationId xmlns:a16="http://schemas.microsoft.com/office/drawing/2014/main" id="{D440BE16-F4A9-A473-16CE-9ED0EFA988B4}"/>
                  </a:ext>
                </a:extLst>
              </p:cNvPr>
              <p:cNvSpPr txBox="1"/>
              <p:nvPr/>
            </p:nvSpPr>
            <p:spPr>
              <a:xfrm>
                <a:off x="487818" y="4515236"/>
                <a:ext cx="3383142" cy="665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zh-CN" altLang="en-US" b="1" i="1">
                              <a:solidFill>
                                <a:schemeClr val="tx1"/>
                              </a:solidFill>
                              <a:latin typeface="Cambria Math" panose="02040503050406030204" pitchFamily="18" charset="0"/>
                            </a:rPr>
                            <m:t>𝜹</m:t>
                          </m:r>
                        </m:e>
                        <m:sup>
                          <m:d>
                            <m:dPr>
                              <m:ctrlPr>
                                <a:rPr lang="en-US" altLang="zh-CN" b="1"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𝒍</m:t>
                              </m:r>
                            </m:e>
                          </m:d>
                        </m:sup>
                      </m:sSup>
                      <m:r>
                        <a:rPr lang="en-US" altLang="zh-CN" b="1" i="1" smtClean="0">
                          <a:solidFill>
                            <a:schemeClr val="tx1"/>
                          </a:solidFill>
                          <a:latin typeface="Cambria Math" panose="02040503050406030204" pitchFamily="18" charset="0"/>
                        </a:rPr>
                        <m:t>=</m:t>
                      </m:r>
                      <m:f>
                        <m:fPr>
                          <m:ctrlPr>
                            <a:rPr lang="en-US" altLang="zh-CN" b="1" i="1" smtClean="0">
                              <a:solidFill>
                                <a:schemeClr val="tx1"/>
                              </a:solidFill>
                              <a:latin typeface="Cambria Math" panose="02040503050406030204" pitchFamily="18" charset="0"/>
                            </a:rPr>
                          </m:ctrlPr>
                        </m:fPr>
                        <m:num>
                          <m:r>
                            <a:rPr lang="zh-CN" altLang="en-US"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𝑳</m:t>
                          </m:r>
                        </m:num>
                        <m:den>
                          <m:r>
                            <a:rPr lang="zh-CN" altLang="en-US" b="1" i="1">
                              <a:latin typeface="Cambria Math" panose="02040503050406030204" pitchFamily="18" charset="0"/>
                            </a:rPr>
                            <m:t>𝝏</m:t>
                          </m:r>
                          <m:sSup>
                            <m:sSupPr>
                              <m:ctrlPr>
                                <a:rPr lang="en-US" altLang="zh-CN" b="1" i="1" smtClean="0">
                                  <a:latin typeface="Cambria Math" panose="02040503050406030204" pitchFamily="18" charset="0"/>
                                </a:rPr>
                              </m:ctrlPr>
                            </m:sSupPr>
                            <m:e>
                              <m:r>
                                <m:rPr>
                                  <m:sty m:val="p"/>
                                </m:rPr>
                                <a:rPr lang="en-US" altLang="zh-CN" b="1" i="1">
                                  <a:latin typeface="Cambria Math" panose="02040503050406030204" pitchFamily="18" charset="0"/>
                                </a:rPr>
                                <m:t>z</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𝒍</m:t>
                              </m:r>
                              <m:r>
                                <a:rPr lang="en-US" altLang="zh-CN" b="1" i="1" smtClean="0">
                                  <a:latin typeface="Cambria Math" panose="02040503050406030204" pitchFamily="18" charset="0"/>
                                </a:rPr>
                                <m:t>)</m:t>
                              </m:r>
                            </m:sup>
                          </m:sSup>
                        </m:den>
                      </m:f>
                      <m:r>
                        <a:rPr lang="en-US" altLang="zh-CN" b="1" i="1" smtClean="0">
                          <a:solidFill>
                            <a:schemeClr val="tx1"/>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num>
                        <m:den>
                          <m:r>
                            <a:rPr lang="zh-CN" altLang="en-US" b="1" i="1">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m:rPr>
                                  <m:sty m:val="p"/>
                                </m:rPr>
                                <a:rPr lang="en-US" altLang="zh-CN" b="1" i="1">
                                  <a:solidFill>
                                    <a:srgbClr val="FF0000"/>
                                  </a:solidFill>
                                  <a:latin typeface="Cambria Math" panose="02040503050406030204" pitchFamily="18" charset="0"/>
                                </a:rPr>
                                <m:t>z</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𝒍</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m:t>
                              </m:r>
                            </m:sup>
                          </m:sSup>
                        </m:den>
                      </m:f>
                      <m:r>
                        <a:rPr lang="en-US" altLang="zh-CN" b="1" dirty="0" smtClean="0">
                          <a:ea typeface="Cambria Math" panose="02040503050406030204" pitchFamily="18" charset="0"/>
                        </a:rPr>
                        <m:t>×</m:t>
                      </m:r>
                      <m:f>
                        <m:fPr>
                          <m:ctrlPr>
                            <a:rPr lang="en-US" altLang="zh-CN" b="1" i="1">
                              <a:latin typeface="Cambria Math" panose="02040503050406030204" pitchFamily="18" charset="0"/>
                            </a:rPr>
                          </m:ctrlPr>
                        </m:fPr>
                        <m:num>
                          <m:r>
                            <a:rPr lang="zh-CN" altLang="en-US" b="1" i="1">
                              <a:latin typeface="Cambria Math" panose="02040503050406030204" pitchFamily="18" charset="0"/>
                            </a:rPr>
                            <m:t>𝝏</m:t>
                          </m:r>
                          <m:sSup>
                            <m:sSupPr>
                              <m:ctrlPr>
                                <a:rPr lang="en-US" altLang="zh-CN" b="1" i="1">
                                  <a:latin typeface="Cambria Math" panose="02040503050406030204" pitchFamily="18" charset="0"/>
                                </a:rPr>
                              </m:ctrlPr>
                            </m:sSupPr>
                            <m:e>
                              <m:r>
                                <m:rPr>
                                  <m:sty m:val="p"/>
                                </m:rPr>
                                <a:rPr lang="en-US" altLang="zh-CN" b="1" i="1">
                                  <a:latin typeface="Cambria Math" panose="02040503050406030204" pitchFamily="18" charset="0"/>
                                </a:rPr>
                                <m:t>z</m:t>
                              </m:r>
                            </m:e>
                            <m:sup>
                              <m:r>
                                <a:rPr lang="en-US" altLang="zh-CN" b="1" i="1">
                                  <a:latin typeface="Cambria Math" panose="02040503050406030204" pitchFamily="18" charset="0"/>
                                </a:rPr>
                                <m:t>(</m:t>
                              </m:r>
                              <m:r>
                                <a:rPr lang="en-US" altLang="zh-CN" b="1" i="1">
                                  <a:latin typeface="Cambria Math" panose="02040503050406030204" pitchFamily="18" charset="0"/>
                                </a:rPr>
                                <m:t>𝒍</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a:latin typeface="Cambria Math" panose="02040503050406030204" pitchFamily="18" charset="0"/>
                                </a:rPr>
                                <m:t>)</m:t>
                              </m:r>
                            </m:sup>
                          </m:sSup>
                        </m:num>
                        <m:den>
                          <m:r>
                            <a:rPr lang="zh-CN" altLang="en-US" b="1" i="1">
                              <a:latin typeface="Cambria Math" panose="02040503050406030204" pitchFamily="18" charset="0"/>
                            </a:rPr>
                            <m:t>𝝏</m:t>
                          </m:r>
                          <m:sSup>
                            <m:sSupPr>
                              <m:ctrlPr>
                                <a:rPr lang="en-US" altLang="zh-CN" b="1" i="1">
                                  <a:latin typeface="Cambria Math" panose="02040503050406030204" pitchFamily="18" charset="0"/>
                                </a:rPr>
                              </m:ctrlPr>
                            </m:sSupPr>
                            <m:e>
                              <m:r>
                                <m:rPr>
                                  <m:sty m:val="p"/>
                                </m:rPr>
                                <a:rPr lang="en-US" altLang="zh-CN" b="1" i="1">
                                  <a:latin typeface="Cambria Math" panose="02040503050406030204" pitchFamily="18" charset="0"/>
                                </a:rPr>
                                <m:t>z</m:t>
                              </m:r>
                            </m:e>
                            <m:sup>
                              <m:r>
                                <a:rPr lang="en-US" altLang="zh-CN" b="1" i="1">
                                  <a:latin typeface="Cambria Math" panose="02040503050406030204" pitchFamily="18" charset="0"/>
                                </a:rPr>
                                <m:t>(</m:t>
                              </m:r>
                              <m:r>
                                <a:rPr lang="en-US" altLang="zh-CN" b="1" i="1">
                                  <a:latin typeface="Cambria Math" panose="02040503050406030204" pitchFamily="18" charset="0"/>
                                </a:rPr>
                                <m:t>𝒍</m:t>
                              </m:r>
                              <m:r>
                                <a:rPr lang="en-US" altLang="zh-CN" b="1" i="1">
                                  <a:latin typeface="Cambria Math" panose="02040503050406030204" pitchFamily="18" charset="0"/>
                                </a:rPr>
                                <m:t>)</m:t>
                              </m:r>
                            </m:sup>
                          </m:sSup>
                        </m:den>
                      </m:f>
                    </m:oMath>
                  </m:oMathPara>
                </a14:m>
                <a:endParaRPr lang="zh-CN" altLang="en-US" dirty="0"/>
              </a:p>
            </p:txBody>
          </p:sp>
        </mc:Choice>
        <mc:Fallback>
          <p:sp>
            <p:nvSpPr>
              <p:cNvPr id="392" name="文本框 391">
                <a:extLst>
                  <a:ext uri="{FF2B5EF4-FFF2-40B4-BE49-F238E27FC236}">
                    <a16:creationId xmlns:a16="http://schemas.microsoft.com/office/drawing/2014/main" id="{D440BE16-F4A9-A473-16CE-9ED0EFA988B4}"/>
                  </a:ext>
                </a:extLst>
              </p:cNvPr>
              <p:cNvSpPr txBox="1">
                <a:spLocks noRot="1" noChangeAspect="1" noMove="1" noResize="1" noEditPoints="1" noAdjustHandles="1" noChangeArrowheads="1" noChangeShapeType="1" noTextEdit="1"/>
              </p:cNvSpPr>
              <p:nvPr/>
            </p:nvSpPr>
            <p:spPr>
              <a:xfrm>
                <a:off x="487818" y="4515236"/>
                <a:ext cx="3383142" cy="665118"/>
              </a:xfrm>
              <a:prstGeom prst="rect">
                <a:avLst/>
              </a:prstGeom>
              <a:blipFill>
                <a:blip r:embed="rId13"/>
                <a:stretch>
                  <a:fillRect/>
                </a:stretch>
              </a:blipFill>
            </p:spPr>
            <p:txBody>
              <a:bodyPr/>
              <a:lstStyle/>
              <a:p>
                <a:r>
                  <a:rPr lang="zh-CN" altLang="en-US">
                    <a:noFill/>
                  </a:rPr>
                  <a:t> </a:t>
                </a:r>
              </a:p>
            </p:txBody>
          </p:sp>
        </mc:Fallback>
      </mc:AlternateContent>
      <p:sp>
        <p:nvSpPr>
          <p:cNvPr id="393" name="矩形 392">
            <a:extLst>
              <a:ext uri="{FF2B5EF4-FFF2-40B4-BE49-F238E27FC236}">
                <a16:creationId xmlns:a16="http://schemas.microsoft.com/office/drawing/2014/main" id="{EF12A2F1-04D8-9D83-D384-5C3A7E9208D1}"/>
              </a:ext>
            </a:extLst>
          </p:cNvPr>
          <p:cNvSpPr/>
          <p:nvPr/>
        </p:nvSpPr>
        <p:spPr>
          <a:xfrm>
            <a:off x="1486659" y="3694761"/>
            <a:ext cx="715521" cy="715103"/>
          </a:xfrm>
          <a:prstGeom prst="rect">
            <a:avLst/>
          </a:prstGeom>
          <a:noFill/>
          <a:ln>
            <a:solidFill>
              <a:srgbClr val="92D050"/>
            </a:solid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94" name="矩形 393">
            <a:extLst>
              <a:ext uri="{FF2B5EF4-FFF2-40B4-BE49-F238E27FC236}">
                <a16:creationId xmlns:a16="http://schemas.microsoft.com/office/drawing/2014/main" id="{5364A939-B0D3-BCF0-0A0B-537BDEF73BD5}"/>
              </a:ext>
            </a:extLst>
          </p:cNvPr>
          <p:cNvSpPr/>
          <p:nvPr/>
        </p:nvSpPr>
        <p:spPr>
          <a:xfrm>
            <a:off x="2031345" y="4510093"/>
            <a:ext cx="715521" cy="715103"/>
          </a:xfrm>
          <a:prstGeom prst="rect">
            <a:avLst/>
          </a:prstGeom>
          <a:noFill/>
          <a:ln>
            <a:solidFill>
              <a:srgbClr val="92D050"/>
            </a:solid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95" name="矩形 394">
            <a:extLst>
              <a:ext uri="{FF2B5EF4-FFF2-40B4-BE49-F238E27FC236}">
                <a16:creationId xmlns:a16="http://schemas.microsoft.com/office/drawing/2014/main" id="{5ABB76CB-9E89-91FA-84E2-3A3829E7DCB0}"/>
              </a:ext>
            </a:extLst>
          </p:cNvPr>
          <p:cNvSpPr/>
          <p:nvPr/>
        </p:nvSpPr>
        <p:spPr>
          <a:xfrm>
            <a:off x="3004702" y="4510092"/>
            <a:ext cx="715521" cy="715103"/>
          </a:xfrm>
          <a:prstGeom prst="rect">
            <a:avLst/>
          </a:prstGeom>
          <a:noFill/>
          <a:ln>
            <a:solidFill>
              <a:srgbClr val="92D050"/>
            </a:solid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397" name="直接箭头连接符 396">
            <a:extLst>
              <a:ext uri="{FF2B5EF4-FFF2-40B4-BE49-F238E27FC236}">
                <a16:creationId xmlns:a16="http://schemas.microsoft.com/office/drawing/2014/main" id="{1639A0D4-FF76-CE4F-130B-26EF23DF8FA4}"/>
              </a:ext>
            </a:extLst>
          </p:cNvPr>
          <p:cNvCxnSpPr>
            <a:cxnSpLocks/>
          </p:cNvCxnSpPr>
          <p:nvPr/>
        </p:nvCxnSpPr>
        <p:spPr>
          <a:xfrm flipV="1">
            <a:off x="3720223" y="3894266"/>
            <a:ext cx="1019617" cy="61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9" name="文本框 398">
                <a:extLst>
                  <a:ext uri="{FF2B5EF4-FFF2-40B4-BE49-F238E27FC236}">
                    <a16:creationId xmlns:a16="http://schemas.microsoft.com/office/drawing/2014/main" id="{806A03A7-8D00-1A5B-2C79-C1FC91FFE234}"/>
                  </a:ext>
                </a:extLst>
              </p:cNvPr>
              <p:cNvSpPr txBox="1"/>
              <p:nvPr/>
            </p:nvSpPr>
            <p:spPr>
              <a:xfrm>
                <a:off x="4540819" y="4694381"/>
                <a:ext cx="4229049" cy="538032"/>
              </a:xfrm>
              <a:prstGeom prst="rect">
                <a:avLst/>
              </a:prstGeom>
              <a:noFill/>
            </p:spPr>
            <p:txBody>
              <a:bodyPr wrap="square">
                <a:spAutoFit/>
              </a:bodyPr>
              <a:lstStyle/>
              <a:p>
                <a:pPr/>
                <a14:m>
                  <m:oMath xmlns:m="http://schemas.openxmlformats.org/officeDocument/2006/math">
                    <m:f>
                      <m:fPr>
                        <m:ctrlPr>
                          <a:rPr lang="en-US" altLang="zh-CN" b="1" i="1" smtClean="0">
                            <a:latin typeface="Cambria Math" panose="02040503050406030204" pitchFamily="18" charset="0"/>
                          </a:rPr>
                        </m:ctrlPr>
                      </m:fPr>
                      <m:num>
                        <m:r>
                          <a:rPr lang="zh-CN" altLang="en-US" b="1" i="1" smtClean="0">
                            <a:solidFill>
                              <a:srgbClr val="00B050"/>
                            </a:solidFill>
                            <a:latin typeface="Cambria Math" panose="02040503050406030204" pitchFamily="18" charset="0"/>
                          </a:rPr>
                          <m:t>𝝏</m:t>
                        </m:r>
                        <m:sSup>
                          <m:sSupPr>
                            <m:ctrlPr>
                              <a:rPr lang="en-US" altLang="zh-CN" b="1" i="1">
                                <a:solidFill>
                                  <a:srgbClr val="00B050"/>
                                </a:solidFill>
                                <a:latin typeface="Cambria Math" panose="02040503050406030204" pitchFamily="18" charset="0"/>
                              </a:rPr>
                            </m:ctrlPr>
                          </m:sSupPr>
                          <m:e>
                            <m:r>
                              <m:rPr>
                                <m:sty m:val="p"/>
                              </m:rPr>
                              <a:rPr lang="en-US" altLang="zh-CN" b="1" i="1">
                                <a:solidFill>
                                  <a:srgbClr val="00B050"/>
                                </a:solidFill>
                                <a:latin typeface="Cambria Math" panose="02040503050406030204" pitchFamily="18" charset="0"/>
                              </a:rPr>
                              <m:t>z</m:t>
                            </m:r>
                          </m:e>
                          <m:sup>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sup>
                        </m:sSup>
                      </m:num>
                      <m:den>
                        <m:r>
                          <a:rPr lang="zh-CN" altLang="en-US"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m:rPr>
                                <m:sty m:val="p"/>
                              </m:rPr>
                              <a:rPr lang="en-US" altLang="zh-CN" b="1" i="1">
                                <a:solidFill>
                                  <a:srgbClr val="FF0000"/>
                                </a:solidFill>
                                <a:latin typeface="Cambria Math" panose="02040503050406030204" pitchFamily="18" charset="0"/>
                              </a:rPr>
                              <m:t>z</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sup>
                        </m:sSup>
                      </m:den>
                    </m:f>
                    <m:r>
                      <a:rPr lang="en-US" altLang="zh-CN" b="1" i="1" smtClean="0">
                        <a:latin typeface="Cambria Math" panose="02040503050406030204" pitchFamily="18" charset="0"/>
                      </a:rPr>
                      <m:t>=</m:t>
                    </m:r>
                    <m:f>
                      <m:fPr>
                        <m:ctrlPr>
                          <a:rPr lang="en-US" altLang="zh-CN" b="1" i="1">
                            <a:latin typeface="Cambria Math" panose="02040503050406030204" pitchFamily="18" charset="0"/>
                          </a:rPr>
                        </m:ctrlPr>
                      </m:fPr>
                      <m:num>
                        <m:r>
                          <a:rPr lang="zh-CN" altLang="en-US" b="1" i="1" smtClean="0">
                            <a:solidFill>
                              <a:srgbClr val="00B050"/>
                            </a:solidFill>
                            <a:latin typeface="Cambria Math" panose="02040503050406030204" pitchFamily="18" charset="0"/>
                          </a:rPr>
                          <m:t>𝝏</m:t>
                        </m:r>
                        <m:sSup>
                          <m:sSupPr>
                            <m:ctrlPr>
                              <a:rPr lang="en-US" altLang="zh-CN" b="1" i="1">
                                <a:solidFill>
                                  <a:srgbClr val="00B050"/>
                                </a:solidFill>
                                <a:latin typeface="Cambria Math" panose="02040503050406030204" pitchFamily="18" charset="0"/>
                              </a:rPr>
                            </m:ctrlPr>
                          </m:sSupPr>
                          <m:e>
                            <m:r>
                              <m:rPr>
                                <m:sty m:val="p"/>
                              </m:rPr>
                              <a:rPr lang="en-US" altLang="zh-CN" b="1" i="1">
                                <a:solidFill>
                                  <a:srgbClr val="00B050"/>
                                </a:solidFill>
                                <a:latin typeface="Cambria Math" panose="02040503050406030204" pitchFamily="18" charset="0"/>
                              </a:rPr>
                              <m:t>z</m:t>
                            </m:r>
                          </m:e>
                          <m:sup>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𝒍</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sup>
                        </m:sSup>
                      </m:num>
                      <m:den>
                        <m:r>
                          <a:rPr lang="zh-CN" altLang="en-US"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1" i="1">
                                <a:latin typeface="Cambria Math" panose="02040503050406030204" pitchFamily="18" charset="0"/>
                              </a:rPr>
                              <m:t>(</m:t>
                            </m:r>
                            <m:r>
                              <a:rPr lang="en-US" altLang="zh-CN" b="1" i="1">
                                <a:latin typeface="Cambria Math" panose="02040503050406030204" pitchFamily="18" charset="0"/>
                              </a:rPr>
                              <m:t>𝒍</m:t>
                            </m:r>
                            <m:r>
                              <a:rPr lang="en-US" altLang="zh-CN" b="1" i="1">
                                <a:latin typeface="Cambria Math" panose="02040503050406030204" pitchFamily="18" charset="0"/>
                              </a:rPr>
                              <m:t>)</m:t>
                            </m:r>
                          </m:sup>
                        </m:sSup>
                      </m:den>
                    </m:f>
                    <m:r>
                      <a:rPr lang="en-US" altLang="zh-CN" b="1" i="1" smtClean="0">
                        <a:latin typeface="Cambria Math" panose="02040503050406030204" pitchFamily="18" charset="0"/>
                        <a:ea typeface="Cambria Math" panose="02040503050406030204" pitchFamily="18" charset="0"/>
                      </a:rPr>
                      <m:t>×</m:t>
                    </m:r>
                    <m:f>
                      <m:fPr>
                        <m:ctrlPr>
                          <a:rPr lang="en-US" altLang="zh-CN" b="1" i="1">
                            <a:latin typeface="Cambria Math" panose="02040503050406030204" pitchFamily="18" charset="0"/>
                          </a:rPr>
                        </m:ctrlPr>
                      </m:fPr>
                      <m:num>
                        <m:r>
                          <a:rPr lang="zh-CN" altLang="en-US"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1" i="1">
                                <a:latin typeface="Cambria Math" panose="02040503050406030204" pitchFamily="18" charset="0"/>
                              </a:rPr>
                              <m:t>(</m:t>
                            </m:r>
                            <m:r>
                              <a:rPr lang="en-US" altLang="zh-CN" b="1" i="1">
                                <a:latin typeface="Cambria Math" panose="02040503050406030204" pitchFamily="18" charset="0"/>
                              </a:rPr>
                              <m:t>𝒍</m:t>
                            </m:r>
                            <m:r>
                              <a:rPr lang="en-US" altLang="zh-CN" b="1" i="1">
                                <a:latin typeface="Cambria Math" panose="02040503050406030204" pitchFamily="18" charset="0"/>
                              </a:rPr>
                              <m:t>)</m:t>
                            </m:r>
                          </m:sup>
                        </m:sSup>
                      </m:num>
                      <m:den>
                        <m:r>
                          <a:rPr lang="zh-CN" altLang="en-US"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m:rPr>
                                <m:sty m:val="p"/>
                              </m:rPr>
                              <a:rPr lang="en-US" altLang="zh-CN" b="1" i="1">
                                <a:solidFill>
                                  <a:srgbClr val="FF0000"/>
                                </a:solidFill>
                                <a:latin typeface="Cambria Math" panose="02040503050406030204" pitchFamily="18" charset="0"/>
                              </a:rPr>
                              <m:t>z</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sup>
                        </m:sSup>
                      </m:den>
                    </m:f>
                  </m:oMath>
                </a14:m>
                <a:r>
                  <a:rPr lang="en-US" altLang="zh-CN" dirty="0"/>
                  <a:t>=</a:t>
                </a:r>
                <a:r>
                  <a:rPr lang="en-US" altLang="zh-CN" b="1" dirty="0">
                    <a:solidFill>
                      <a:srgbClr val="FF0000"/>
                    </a:solidFill>
                  </a:rPr>
                  <a:t> </a:t>
                </a:r>
                <a14:m>
                  <m:oMath xmlns:m="http://schemas.openxmlformats.org/officeDocument/2006/math">
                    <m:d>
                      <m:dPr>
                        <m:begChr m:val="["/>
                        <m:endChr m:val="]"/>
                        <m:ctrlPr>
                          <a:rPr lang="en-US" altLang="zh-CN" b="1" i="1">
                            <a:solidFill>
                              <a:srgbClr val="FF0000"/>
                            </a:solidFill>
                            <a:latin typeface="Cambria Math" panose="02040503050406030204" pitchFamily="18" charset="0"/>
                          </a:rPr>
                        </m:ctrlPr>
                      </m:d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𝑾</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e>
                            </m:d>
                          </m:sup>
                        </m:sSup>
                      </m:e>
                    </m:d>
                    <m:r>
                      <a:rPr lang="en-US" altLang="zh-CN" b="1" i="1" smtClean="0">
                        <a:solidFill>
                          <a:srgbClr val="FF0000"/>
                        </a:solidFill>
                        <a:latin typeface="Cambria Math" panose="02040503050406030204" pitchFamily="18" charset="0"/>
                      </a:rPr>
                      <m:t> ∗</m:t>
                    </m:r>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𝑔</m:t>
                        </m:r>
                      </m:e>
                      <m:sup>
                        <m:r>
                          <a:rPr lang="zh-CN" altLang="en-US" b="1" dirty="0">
                            <a:solidFill>
                              <a:srgbClr val="FF0000"/>
                            </a:solidFill>
                            <a:latin typeface="Cambria Math" panose="02040503050406030204" pitchFamily="18" charset="0"/>
                          </a:rPr>
                          <m:t>′</m:t>
                        </m:r>
                      </m:sup>
                    </m:sSup>
                    <m:d>
                      <m:dPr>
                        <m:begChr m:val="["/>
                        <m:endChr m:val="]"/>
                        <m:ctrlPr>
                          <a:rPr lang="zh-CN" altLang="en-US" b="1" i="1" dirty="0">
                            <a:solidFill>
                              <a:srgbClr val="FF0000"/>
                            </a:solidFill>
                            <a:latin typeface="Cambria Math" panose="02040503050406030204" pitchFamily="18" charset="0"/>
                          </a:rPr>
                        </m:ctrlPr>
                      </m:dPr>
                      <m:e>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𝑍</m:t>
                            </m:r>
                          </m:e>
                          <m:sup>
                            <m:d>
                              <m:dPr>
                                <m:ctrlPr>
                                  <a:rPr lang="zh-CN" altLang="en-US" b="1" i="1" dirty="0">
                                    <a:solidFill>
                                      <a:srgbClr val="FF0000"/>
                                    </a:solidFill>
                                    <a:latin typeface="Cambria Math" panose="02040503050406030204" pitchFamily="18" charset="0"/>
                                  </a:rPr>
                                </m:ctrlPr>
                              </m:dPr>
                              <m:e>
                                <m:r>
                                  <a:rPr lang="zh-CN" altLang="en-US" b="1" i="1" dirty="0">
                                    <a:solidFill>
                                      <a:srgbClr val="FF0000"/>
                                    </a:solidFill>
                                    <a:latin typeface="Cambria Math" panose="02040503050406030204" pitchFamily="18" charset="0"/>
                                  </a:rPr>
                                  <m:t>𝑙</m:t>
                                </m:r>
                              </m:e>
                            </m:d>
                          </m:sup>
                        </m:sSup>
                      </m:e>
                    </m:d>
                  </m:oMath>
                </a14:m>
                <a:endParaRPr lang="zh-CN" altLang="en-US" dirty="0"/>
              </a:p>
            </p:txBody>
          </p:sp>
        </mc:Choice>
        <mc:Fallback>
          <p:sp>
            <p:nvSpPr>
              <p:cNvPr id="399" name="文本框 398">
                <a:extLst>
                  <a:ext uri="{FF2B5EF4-FFF2-40B4-BE49-F238E27FC236}">
                    <a16:creationId xmlns:a16="http://schemas.microsoft.com/office/drawing/2014/main" id="{806A03A7-8D00-1A5B-2C79-C1FC91FFE234}"/>
                  </a:ext>
                </a:extLst>
              </p:cNvPr>
              <p:cNvSpPr txBox="1">
                <a:spLocks noRot="1" noChangeAspect="1" noMove="1" noResize="1" noEditPoints="1" noAdjustHandles="1" noChangeArrowheads="1" noChangeShapeType="1" noTextEdit="1"/>
              </p:cNvSpPr>
              <p:nvPr/>
            </p:nvSpPr>
            <p:spPr>
              <a:xfrm>
                <a:off x="4540819" y="4694381"/>
                <a:ext cx="4229049" cy="538032"/>
              </a:xfrm>
              <a:prstGeom prst="rect">
                <a:avLst/>
              </a:prstGeom>
              <a:blipFill>
                <a:blip r:embed="rId14"/>
                <a:stretch>
                  <a:fillRect b="-56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1" name="椭圆 400">
                <a:extLst>
                  <a:ext uri="{FF2B5EF4-FFF2-40B4-BE49-F238E27FC236}">
                    <a16:creationId xmlns:a16="http://schemas.microsoft.com/office/drawing/2014/main" id="{95804E54-9F2A-257A-3EC7-36D6AED32F6A}"/>
                  </a:ext>
                </a:extLst>
              </p:cNvPr>
              <p:cNvSpPr/>
              <p:nvPr/>
            </p:nvSpPr>
            <p:spPr>
              <a:xfrm>
                <a:off x="4838700" y="3287268"/>
                <a:ext cx="671562" cy="52127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m:rPr>
                              <m:sty m:val="p"/>
                            </m:rPr>
                            <a:rPr lang="en-US" altLang="zh-CN" b="1" i="1">
                              <a:latin typeface="Cambria Math" panose="02040503050406030204" pitchFamily="18" charset="0"/>
                            </a:rPr>
                            <m:t>z</m:t>
                          </m:r>
                        </m:e>
                        <m:sup>
                          <m:r>
                            <a:rPr lang="en-US" altLang="zh-CN" b="1" i="1">
                              <a:latin typeface="Cambria Math" panose="02040503050406030204" pitchFamily="18" charset="0"/>
                            </a:rPr>
                            <m:t>(</m:t>
                          </m:r>
                          <m:r>
                            <a:rPr lang="en-US" altLang="zh-CN" b="1" i="1">
                              <a:latin typeface="Cambria Math" panose="02040503050406030204" pitchFamily="18" charset="0"/>
                            </a:rPr>
                            <m:t>𝒍</m:t>
                          </m:r>
                          <m:r>
                            <a:rPr lang="en-US" altLang="zh-CN" b="1" i="1">
                              <a:latin typeface="Cambria Math" panose="02040503050406030204" pitchFamily="18" charset="0"/>
                            </a:rPr>
                            <m:t>)</m:t>
                          </m:r>
                        </m:sup>
                      </m:sSup>
                    </m:oMath>
                  </m:oMathPara>
                </a14:m>
                <a:endParaRPr lang="zh-CN" altLang="en-US" dirty="0"/>
              </a:p>
            </p:txBody>
          </p:sp>
        </mc:Choice>
        <mc:Fallback>
          <p:sp>
            <p:nvSpPr>
              <p:cNvPr id="401" name="椭圆 400">
                <a:extLst>
                  <a:ext uri="{FF2B5EF4-FFF2-40B4-BE49-F238E27FC236}">
                    <a16:creationId xmlns:a16="http://schemas.microsoft.com/office/drawing/2014/main" id="{95804E54-9F2A-257A-3EC7-36D6AED32F6A}"/>
                  </a:ext>
                </a:extLst>
              </p:cNvPr>
              <p:cNvSpPr>
                <a:spLocks noRot="1" noChangeAspect="1" noMove="1" noResize="1" noEditPoints="1" noAdjustHandles="1" noChangeArrowheads="1" noChangeShapeType="1" noTextEdit="1"/>
              </p:cNvSpPr>
              <p:nvPr/>
            </p:nvSpPr>
            <p:spPr>
              <a:xfrm>
                <a:off x="4838700" y="3287268"/>
                <a:ext cx="671562" cy="521272"/>
              </a:xfrm>
              <a:prstGeom prst="ellipse">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2" name="椭圆 401">
                <a:extLst>
                  <a:ext uri="{FF2B5EF4-FFF2-40B4-BE49-F238E27FC236}">
                    <a16:creationId xmlns:a16="http://schemas.microsoft.com/office/drawing/2014/main" id="{E22E7BF4-8E14-996F-94A9-464D74C55DFB}"/>
                  </a:ext>
                </a:extLst>
              </p:cNvPr>
              <p:cNvSpPr/>
              <p:nvPr/>
            </p:nvSpPr>
            <p:spPr>
              <a:xfrm>
                <a:off x="6159282" y="3298373"/>
                <a:ext cx="671562" cy="52127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1" i="1">
                              <a:latin typeface="Cambria Math" panose="02040503050406030204" pitchFamily="18" charset="0"/>
                            </a:rPr>
                            <m:t>(</m:t>
                          </m:r>
                          <m:r>
                            <a:rPr lang="en-US" altLang="zh-CN" b="1" i="1">
                              <a:latin typeface="Cambria Math" panose="02040503050406030204" pitchFamily="18" charset="0"/>
                            </a:rPr>
                            <m:t>𝒍</m:t>
                          </m:r>
                          <m:r>
                            <a:rPr lang="en-US" altLang="zh-CN" b="1" i="1">
                              <a:latin typeface="Cambria Math" panose="02040503050406030204" pitchFamily="18" charset="0"/>
                            </a:rPr>
                            <m:t>)</m:t>
                          </m:r>
                        </m:sup>
                      </m:sSup>
                    </m:oMath>
                  </m:oMathPara>
                </a14:m>
                <a:endParaRPr lang="zh-CN" altLang="en-US" dirty="0"/>
              </a:p>
            </p:txBody>
          </p:sp>
        </mc:Choice>
        <mc:Fallback>
          <p:sp>
            <p:nvSpPr>
              <p:cNvPr id="402" name="椭圆 401">
                <a:extLst>
                  <a:ext uri="{FF2B5EF4-FFF2-40B4-BE49-F238E27FC236}">
                    <a16:creationId xmlns:a16="http://schemas.microsoft.com/office/drawing/2014/main" id="{E22E7BF4-8E14-996F-94A9-464D74C55DFB}"/>
                  </a:ext>
                </a:extLst>
              </p:cNvPr>
              <p:cNvSpPr>
                <a:spLocks noRot="1" noChangeAspect="1" noMove="1" noResize="1" noEditPoints="1" noAdjustHandles="1" noChangeArrowheads="1" noChangeShapeType="1" noTextEdit="1"/>
              </p:cNvSpPr>
              <p:nvPr/>
            </p:nvSpPr>
            <p:spPr>
              <a:xfrm>
                <a:off x="6159282" y="3298373"/>
                <a:ext cx="671562" cy="521272"/>
              </a:xfrm>
              <a:prstGeom prst="ellipse">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3" name="椭圆 402">
                <a:extLst>
                  <a:ext uri="{FF2B5EF4-FFF2-40B4-BE49-F238E27FC236}">
                    <a16:creationId xmlns:a16="http://schemas.microsoft.com/office/drawing/2014/main" id="{AA7EB160-8467-6139-D066-61B3982B8EFF}"/>
                  </a:ext>
                </a:extLst>
              </p:cNvPr>
              <p:cNvSpPr/>
              <p:nvPr/>
            </p:nvSpPr>
            <p:spPr>
              <a:xfrm>
                <a:off x="7439025" y="3287268"/>
                <a:ext cx="671562" cy="52127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m:rPr>
                              <m:sty m:val="p"/>
                            </m:rPr>
                            <a:rPr lang="en-US" altLang="zh-CN" b="1" i="1">
                              <a:latin typeface="Cambria Math" panose="02040503050406030204" pitchFamily="18" charset="0"/>
                            </a:rPr>
                            <m:t>z</m:t>
                          </m:r>
                        </m:e>
                        <m:sup>
                          <m:r>
                            <a:rPr lang="en-US" altLang="zh-CN" b="1" i="1">
                              <a:latin typeface="Cambria Math" panose="02040503050406030204" pitchFamily="18" charset="0"/>
                            </a:rPr>
                            <m:t>(</m:t>
                          </m:r>
                          <m:r>
                            <a:rPr lang="en-US" altLang="zh-CN" b="1" i="1">
                              <a:latin typeface="Cambria Math" panose="02040503050406030204" pitchFamily="18" charset="0"/>
                            </a:rPr>
                            <m:t>𝒍</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a:latin typeface="Cambria Math" panose="02040503050406030204" pitchFamily="18" charset="0"/>
                            </a:rPr>
                            <m:t>)</m:t>
                          </m:r>
                        </m:sup>
                      </m:sSup>
                    </m:oMath>
                  </m:oMathPara>
                </a14:m>
                <a:endParaRPr lang="zh-CN" altLang="en-US" dirty="0"/>
              </a:p>
            </p:txBody>
          </p:sp>
        </mc:Choice>
        <mc:Fallback>
          <p:sp>
            <p:nvSpPr>
              <p:cNvPr id="403" name="椭圆 402">
                <a:extLst>
                  <a:ext uri="{FF2B5EF4-FFF2-40B4-BE49-F238E27FC236}">
                    <a16:creationId xmlns:a16="http://schemas.microsoft.com/office/drawing/2014/main" id="{AA7EB160-8467-6139-D066-61B3982B8EFF}"/>
                  </a:ext>
                </a:extLst>
              </p:cNvPr>
              <p:cNvSpPr>
                <a:spLocks noRot="1" noChangeAspect="1" noMove="1" noResize="1" noEditPoints="1" noAdjustHandles="1" noChangeArrowheads="1" noChangeShapeType="1" noTextEdit="1"/>
              </p:cNvSpPr>
              <p:nvPr/>
            </p:nvSpPr>
            <p:spPr>
              <a:xfrm>
                <a:off x="7439025" y="3287268"/>
                <a:ext cx="671562" cy="521272"/>
              </a:xfrm>
              <a:prstGeom prst="ellipse">
                <a:avLst/>
              </a:prstGeom>
              <a:blipFill>
                <a:blip r:embed="rId17"/>
                <a:stretch>
                  <a:fillRect l="-2679"/>
                </a:stretch>
              </a:blipFill>
            </p:spPr>
            <p:txBody>
              <a:bodyPr/>
              <a:lstStyle/>
              <a:p>
                <a:r>
                  <a:rPr lang="zh-CN" altLang="en-US">
                    <a:noFill/>
                  </a:rPr>
                  <a:t> </a:t>
                </a:r>
              </a:p>
            </p:txBody>
          </p:sp>
        </mc:Fallback>
      </mc:AlternateContent>
      <p:cxnSp>
        <p:nvCxnSpPr>
          <p:cNvPr id="405" name="直接箭头连接符 404">
            <a:extLst>
              <a:ext uri="{FF2B5EF4-FFF2-40B4-BE49-F238E27FC236}">
                <a16:creationId xmlns:a16="http://schemas.microsoft.com/office/drawing/2014/main" id="{B30AE9D6-B31D-D549-F0BD-E9BF6108BC59}"/>
              </a:ext>
            </a:extLst>
          </p:cNvPr>
          <p:cNvCxnSpPr>
            <a:stCxn id="401" idx="6"/>
            <a:endCxn id="402" idx="2"/>
          </p:cNvCxnSpPr>
          <p:nvPr/>
        </p:nvCxnSpPr>
        <p:spPr>
          <a:xfrm>
            <a:off x="5510262" y="3547904"/>
            <a:ext cx="649020" cy="11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直接箭头连接符 407">
            <a:extLst>
              <a:ext uri="{FF2B5EF4-FFF2-40B4-BE49-F238E27FC236}">
                <a16:creationId xmlns:a16="http://schemas.microsoft.com/office/drawing/2014/main" id="{E487D2E7-297A-A1AB-18AC-BD99A0400E0F}"/>
              </a:ext>
            </a:extLst>
          </p:cNvPr>
          <p:cNvCxnSpPr>
            <a:stCxn id="402" idx="6"/>
            <a:endCxn id="403" idx="2"/>
          </p:cNvCxnSpPr>
          <p:nvPr/>
        </p:nvCxnSpPr>
        <p:spPr>
          <a:xfrm flipV="1">
            <a:off x="6830844" y="3547904"/>
            <a:ext cx="608181" cy="11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2" name="矩形 411">
            <a:extLst>
              <a:ext uri="{FF2B5EF4-FFF2-40B4-BE49-F238E27FC236}">
                <a16:creationId xmlns:a16="http://schemas.microsoft.com/office/drawing/2014/main" id="{2C5FDBF9-A00E-3BF4-F2FF-01F86406D58A}"/>
              </a:ext>
            </a:extLst>
          </p:cNvPr>
          <p:cNvSpPr/>
          <p:nvPr/>
        </p:nvSpPr>
        <p:spPr>
          <a:xfrm>
            <a:off x="4720423" y="3186090"/>
            <a:ext cx="2198537" cy="70885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13" name="椭圆 412">
                <a:extLst>
                  <a:ext uri="{FF2B5EF4-FFF2-40B4-BE49-F238E27FC236}">
                    <a16:creationId xmlns:a16="http://schemas.microsoft.com/office/drawing/2014/main" id="{9899AAC6-3C38-F1FE-D43F-D8853D0DFA56}"/>
                  </a:ext>
                </a:extLst>
              </p:cNvPr>
              <p:cNvSpPr/>
              <p:nvPr/>
            </p:nvSpPr>
            <p:spPr>
              <a:xfrm>
                <a:off x="8769868" y="3287268"/>
                <a:ext cx="671562" cy="521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1" i="1">
                              <a:latin typeface="Cambria Math" panose="02040503050406030204" pitchFamily="18" charset="0"/>
                            </a:rPr>
                            <m:t>(</m:t>
                          </m:r>
                          <m:r>
                            <a:rPr lang="en-US" altLang="zh-CN" b="1" i="1">
                              <a:latin typeface="Cambria Math" panose="02040503050406030204" pitchFamily="18" charset="0"/>
                            </a:rPr>
                            <m:t>𝒍</m:t>
                          </m:r>
                          <m:r>
                            <a:rPr lang="en-US" altLang="zh-CN" b="1" i="1">
                              <a:latin typeface="Cambria Math" panose="02040503050406030204" pitchFamily="18" charset="0"/>
                            </a:rPr>
                            <m:t>)</m:t>
                          </m:r>
                        </m:sup>
                      </m:sSup>
                    </m:oMath>
                  </m:oMathPara>
                </a14:m>
                <a:endParaRPr lang="zh-CN" altLang="en-US" dirty="0"/>
              </a:p>
            </p:txBody>
          </p:sp>
        </mc:Choice>
        <mc:Fallback>
          <p:sp>
            <p:nvSpPr>
              <p:cNvPr id="413" name="椭圆 412">
                <a:extLst>
                  <a:ext uri="{FF2B5EF4-FFF2-40B4-BE49-F238E27FC236}">
                    <a16:creationId xmlns:a16="http://schemas.microsoft.com/office/drawing/2014/main" id="{9899AAC6-3C38-F1FE-D43F-D8853D0DFA56}"/>
                  </a:ext>
                </a:extLst>
              </p:cNvPr>
              <p:cNvSpPr>
                <a:spLocks noRot="1" noChangeAspect="1" noMove="1" noResize="1" noEditPoints="1" noAdjustHandles="1" noChangeArrowheads="1" noChangeShapeType="1" noTextEdit="1"/>
              </p:cNvSpPr>
              <p:nvPr/>
            </p:nvSpPr>
            <p:spPr>
              <a:xfrm>
                <a:off x="8769868" y="3287268"/>
                <a:ext cx="671562" cy="521272"/>
              </a:xfrm>
              <a:prstGeom prst="ellipse">
                <a:avLst/>
              </a:prstGeom>
              <a:blipFill>
                <a:blip r:embed="rId18"/>
                <a:stretch>
                  <a:fillRect/>
                </a:stretch>
              </a:blipFill>
            </p:spPr>
            <p:txBody>
              <a:bodyPr/>
              <a:lstStyle/>
              <a:p>
                <a:r>
                  <a:rPr lang="zh-CN" altLang="en-US">
                    <a:noFill/>
                  </a:rPr>
                  <a:t> </a:t>
                </a:r>
              </a:p>
            </p:txBody>
          </p:sp>
        </mc:Fallback>
      </mc:AlternateContent>
      <p:cxnSp>
        <p:nvCxnSpPr>
          <p:cNvPr id="414" name="直接箭头连接符 413">
            <a:extLst>
              <a:ext uri="{FF2B5EF4-FFF2-40B4-BE49-F238E27FC236}">
                <a16:creationId xmlns:a16="http://schemas.microsoft.com/office/drawing/2014/main" id="{FD6EF3EA-DB93-20EF-1AF2-CE9D0A4C685C}"/>
              </a:ext>
            </a:extLst>
          </p:cNvPr>
          <p:cNvCxnSpPr>
            <a:cxnSpLocks/>
            <a:stCxn id="403" idx="6"/>
            <a:endCxn id="413" idx="2"/>
          </p:cNvCxnSpPr>
          <p:nvPr/>
        </p:nvCxnSpPr>
        <p:spPr>
          <a:xfrm>
            <a:off x="8110587" y="3547904"/>
            <a:ext cx="6592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6" name="矩形 415">
            <a:extLst>
              <a:ext uri="{FF2B5EF4-FFF2-40B4-BE49-F238E27FC236}">
                <a16:creationId xmlns:a16="http://schemas.microsoft.com/office/drawing/2014/main" id="{1566403E-6299-7559-FC4B-FA5CFDC6FC5A}"/>
              </a:ext>
            </a:extLst>
          </p:cNvPr>
          <p:cNvSpPr/>
          <p:nvPr/>
        </p:nvSpPr>
        <p:spPr>
          <a:xfrm>
            <a:off x="7307116" y="3202724"/>
            <a:ext cx="2198537" cy="70885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矩形 416">
            <a:extLst>
              <a:ext uri="{FF2B5EF4-FFF2-40B4-BE49-F238E27FC236}">
                <a16:creationId xmlns:a16="http://schemas.microsoft.com/office/drawing/2014/main" id="{CB261F11-3BCF-4184-BD41-A197F9A59174}"/>
              </a:ext>
            </a:extLst>
          </p:cNvPr>
          <p:cNvSpPr/>
          <p:nvPr/>
        </p:nvSpPr>
        <p:spPr>
          <a:xfrm>
            <a:off x="5437419" y="4656853"/>
            <a:ext cx="605242" cy="66511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0" name="直接箭头连接符 419">
            <a:extLst>
              <a:ext uri="{FF2B5EF4-FFF2-40B4-BE49-F238E27FC236}">
                <a16:creationId xmlns:a16="http://schemas.microsoft.com/office/drawing/2014/main" id="{DCC95BB7-6E57-D3D3-BC59-B0C6A9F614E0}"/>
              </a:ext>
            </a:extLst>
          </p:cNvPr>
          <p:cNvCxnSpPr>
            <a:cxnSpLocks/>
            <a:endCxn id="417" idx="0"/>
          </p:cNvCxnSpPr>
          <p:nvPr/>
        </p:nvCxnSpPr>
        <p:spPr>
          <a:xfrm flipH="1">
            <a:off x="5740040" y="3566397"/>
            <a:ext cx="1363325" cy="109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2" name="直接箭头连接符 421">
            <a:extLst>
              <a:ext uri="{FF2B5EF4-FFF2-40B4-BE49-F238E27FC236}">
                <a16:creationId xmlns:a16="http://schemas.microsoft.com/office/drawing/2014/main" id="{C1116E2E-04F5-6020-12F2-AFCE70FD9933}"/>
              </a:ext>
            </a:extLst>
          </p:cNvPr>
          <p:cNvCxnSpPr>
            <a:cxnSpLocks/>
            <a:endCxn id="437" idx="0"/>
          </p:cNvCxnSpPr>
          <p:nvPr/>
        </p:nvCxnSpPr>
        <p:spPr>
          <a:xfrm>
            <a:off x="5771126" y="3559009"/>
            <a:ext cx="693018" cy="111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7" name="文本框 426">
            <a:extLst>
              <a:ext uri="{FF2B5EF4-FFF2-40B4-BE49-F238E27FC236}">
                <a16:creationId xmlns:a16="http://schemas.microsoft.com/office/drawing/2014/main" id="{43AF6A41-0798-7343-05F9-AA1A1E86DAD0}"/>
              </a:ext>
            </a:extLst>
          </p:cNvPr>
          <p:cNvSpPr txBox="1"/>
          <p:nvPr/>
        </p:nvSpPr>
        <p:spPr>
          <a:xfrm>
            <a:off x="26289" y="3913812"/>
            <a:ext cx="560451" cy="276999"/>
          </a:xfrm>
          <a:prstGeom prst="rect">
            <a:avLst/>
          </a:prstGeom>
          <a:noFill/>
        </p:spPr>
        <p:txBody>
          <a:bodyPr wrap="square" rtlCol="0">
            <a:spAutoFit/>
          </a:bodyPr>
          <a:lstStyle/>
          <a:p>
            <a:r>
              <a:rPr lang="en-US" altLang="zh-CN" sz="1200" dirty="0"/>
              <a:t>l+1</a:t>
            </a:r>
            <a:r>
              <a:rPr lang="zh-CN" altLang="en-US" sz="1200" dirty="0"/>
              <a:t>层：</a:t>
            </a:r>
          </a:p>
        </p:txBody>
      </p:sp>
      <p:sp>
        <p:nvSpPr>
          <p:cNvPr id="428" name="文本框 427">
            <a:extLst>
              <a:ext uri="{FF2B5EF4-FFF2-40B4-BE49-F238E27FC236}">
                <a16:creationId xmlns:a16="http://schemas.microsoft.com/office/drawing/2014/main" id="{EE665511-AA38-3126-0A89-296FD21FD972}"/>
              </a:ext>
            </a:extLst>
          </p:cNvPr>
          <p:cNvSpPr txBox="1"/>
          <p:nvPr/>
        </p:nvSpPr>
        <p:spPr>
          <a:xfrm>
            <a:off x="149941" y="4795732"/>
            <a:ext cx="378131" cy="276999"/>
          </a:xfrm>
          <a:prstGeom prst="rect">
            <a:avLst/>
          </a:prstGeom>
          <a:noFill/>
        </p:spPr>
        <p:txBody>
          <a:bodyPr wrap="square" rtlCol="0">
            <a:spAutoFit/>
          </a:bodyPr>
          <a:lstStyle/>
          <a:p>
            <a:r>
              <a:rPr lang="en-US" altLang="zh-CN" sz="1200" dirty="0"/>
              <a:t>l</a:t>
            </a:r>
            <a:r>
              <a:rPr lang="zh-CN" altLang="en-US" sz="1200" dirty="0"/>
              <a:t>层：</a:t>
            </a:r>
          </a:p>
        </p:txBody>
      </p:sp>
      <mc:AlternateContent xmlns:mc="http://schemas.openxmlformats.org/markup-compatibility/2006">
        <mc:Choice xmlns:a14="http://schemas.microsoft.com/office/drawing/2010/main" Requires="a14">
          <p:sp>
            <p:nvSpPr>
              <p:cNvPr id="431" name="文本框 430">
                <a:extLst>
                  <a:ext uri="{FF2B5EF4-FFF2-40B4-BE49-F238E27FC236}">
                    <a16:creationId xmlns:a16="http://schemas.microsoft.com/office/drawing/2014/main" id="{60AEC079-594A-FA37-2B31-FD34D2CE7039}"/>
                  </a:ext>
                </a:extLst>
              </p:cNvPr>
              <p:cNvSpPr txBox="1"/>
              <p:nvPr/>
            </p:nvSpPr>
            <p:spPr>
              <a:xfrm>
                <a:off x="850156" y="5480066"/>
                <a:ext cx="3090573"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𝜹</m:t>
                          </m:r>
                        </m:e>
                        <m:sup>
                          <m:d>
                            <m:dPr>
                              <m:ctrlPr>
                                <a:rPr lang="en-US" altLang="zh-CN" b="1"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𝒍</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e>
                          </m:d>
                        </m:sup>
                      </m:sSup>
                      <m:d>
                        <m:dPr>
                          <m:begChr m:val="["/>
                          <m:endChr m:val="]"/>
                          <m:ctrlPr>
                            <a:rPr lang="en-US" altLang="zh-CN" b="1" i="1">
                              <a:solidFill>
                                <a:srgbClr val="FF0000"/>
                              </a:solidFill>
                              <a:latin typeface="Cambria Math" panose="02040503050406030204" pitchFamily="18" charset="0"/>
                            </a:rPr>
                          </m:ctrlPr>
                        </m:dPr>
                        <m:e>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𝑾</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e>
                              </m:d>
                            </m:sup>
                          </m:sSup>
                        </m:e>
                      </m:d>
                      <m:r>
                        <a:rPr lang="en-US" altLang="zh-CN" b="1" i="1">
                          <a:solidFill>
                            <a:srgbClr val="FF0000"/>
                          </a:solidFill>
                          <a:latin typeface="Cambria Math" panose="02040503050406030204" pitchFamily="18" charset="0"/>
                        </a:rPr>
                        <m:t> ∗</m:t>
                      </m:r>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𝑔</m:t>
                          </m:r>
                        </m:e>
                        <m:sup>
                          <m:r>
                            <a:rPr lang="zh-CN" altLang="en-US" b="1" dirty="0">
                              <a:solidFill>
                                <a:srgbClr val="FF0000"/>
                              </a:solidFill>
                              <a:latin typeface="Cambria Math" panose="02040503050406030204" pitchFamily="18" charset="0"/>
                            </a:rPr>
                            <m:t>′</m:t>
                          </m:r>
                        </m:sup>
                      </m:sSup>
                      <m:d>
                        <m:dPr>
                          <m:begChr m:val="["/>
                          <m:endChr m:val="]"/>
                          <m:ctrlPr>
                            <a:rPr lang="zh-CN" altLang="en-US" b="1" i="1" dirty="0">
                              <a:solidFill>
                                <a:srgbClr val="FF0000"/>
                              </a:solidFill>
                              <a:latin typeface="Cambria Math" panose="02040503050406030204" pitchFamily="18" charset="0"/>
                            </a:rPr>
                          </m:ctrlPr>
                        </m:dPr>
                        <m:e>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𝑍</m:t>
                              </m:r>
                            </m:e>
                            <m:sup>
                              <m:d>
                                <m:dPr>
                                  <m:ctrlPr>
                                    <a:rPr lang="zh-CN" altLang="en-US" b="1" i="1" dirty="0">
                                      <a:solidFill>
                                        <a:srgbClr val="FF0000"/>
                                      </a:solidFill>
                                      <a:latin typeface="Cambria Math" panose="02040503050406030204" pitchFamily="18" charset="0"/>
                                    </a:rPr>
                                  </m:ctrlPr>
                                </m:dPr>
                                <m:e>
                                  <m:r>
                                    <a:rPr lang="zh-CN" altLang="en-US" b="1" i="1" dirty="0">
                                      <a:solidFill>
                                        <a:srgbClr val="FF0000"/>
                                      </a:solidFill>
                                      <a:latin typeface="Cambria Math" panose="02040503050406030204" pitchFamily="18" charset="0"/>
                                    </a:rPr>
                                    <m:t>𝑙</m:t>
                                  </m:r>
                                </m:e>
                              </m:d>
                            </m:sup>
                          </m:sSup>
                        </m:e>
                      </m:d>
                    </m:oMath>
                  </m:oMathPara>
                </a14:m>
                <a:endParaRPr lang="zh-CN" altLang="en-US" dirty="0"/>
              </a:p>
            </p:txBody>
          </p:sp>
        </mc:Choice>
        <mc:Fallback>
          <p:sp>
            <p:nvSpPr>
              <p:cNvPr id="431" name="文本框 430">
                <a:extLst>
                  <a:ext uri="{FF2B5EF4-FFF2-40B4-BE49-F238E27FC236}">
                    <a16:creationId xmlns:a16="http://schemas.microsoft.com/office/drawing/2014/main" id="{60AEC079-594A-FA37-2B31-FD34D2CE7039}"/>
                  </a:ext>
                </a:extLst>
              </p:cNvPr>
              <p:cNvSpPr txBox="1">
                <a:spLocks noRot="1" noChangeAspect="1" noMove="1" noResize="1" noEditPoints="1" noAdjustHandles="1" noChangeArrowheads="1" noChangeShapeType="1" noTextEdit="1"/>
              </p:cNvSpPr>
              <p:nvPr/>
            </p:nvSpPr>
            <p:spPr>
              <a:xfrm>
                <a:off x="850156" y="5480066"/>
                <a:ext cx="3090573" cy="410177"/>
              </a:xfrm>
              <a:prstGeom prst="rect">
                <a:avLst/>
              </a:prstGeom>
              <a:blipFill>
                <a:blip r:embed="rId19"/>
                <a:stretch>
                  <a:fillRect b="-2985"/>
                </a:stretch>
              </a:blipFill>
            </p:spPr>
            <p:txBody>
              <a:bodyPr/>
              <a:lstStyle/>
              <a:p>
                <a:r>
                  <a:rPr lang="zh-CN" altLang="en-US">
                    <a:noFill/>
                  </a:rPr>
                  <a:t> </a:t>
                </a:r>
              </a:p>
            </p:txBody>
          </p:sp>
        </mc:Fallback>
      </mc:AlternateContent>
      <p:cxnSp>
        <p:nvCxnSpPr>
          <p:cNvPr id="433" name="直接箭头连接符 432">
            <a:extLst>
              <a:ext uri="{FF2B5EF4-FFF2-40B4-BE49-F238E27FC236}">
                <a16:creationId xmlns:a16="http://schemas.microsoft.com/office/drawing/2014/main" id="{BE1709BC-A40E-FF3C-1C7D-11B12728B47E}"/>
              </a:ext>
            </a:extLst>
          </p:cNvPr>
          <p:cNvCxnSpPr/>
          <p:nvPr/>
        </p:nvCxnSpPr>
        <p:spPr>
          <a:xfrm>
            <a:off x="1141092" y="6308521"/>
            <a:ext cx="447484"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34" name="文本框 433">
            <a:extLst>
              <a:ext uri="{FF2B5EF4-FFF2-40B4-BE49-F238E27FC236}">
                <a16:creationId xmlns:a16="http://schemas.microsoft.com/office/drawing/2014/main" id="{6436C54C-1176-923C-E24A-0C7F0D760D0D}"/>
              </a:ext>
            </a:extLst>
          </p:cNvPr>
          <p:cNvSpPr txBox="1"/>
          <p:nvPr/>
        </p:nvSpPr>
        <p:spPr>
          <a:xfrm>
            <a:off x="306514" y="6123855"/>
            <a:ext cx="877016" cy="369332"/>
          </a:xfrm>
          <a:prstGeom prst="rect">
            <a:avLst/>
          </a:prstGeom>
          <a:noFill/>
        </p:spPr>
        <p:txBody>
          <a:bodyPr wrap="square" rtlCol="0">
            <a:spAutoFit/>
          </a:bodyPr>
          <a:lstStyle/>
          <a:p>
            <a:r>
              <a:rPr lang="zh-CN" altLang="en-US" dirty="0">
                <a:solidFill>
                  <a:srgbClr val="FF0000"/>
                </a:solidFill>
              </a:rPr>
              <a:t>矢量化</a:t>
            </a:r>
          </a:p>
        </p:txBody>
      </p:sp>
      <mc:AlternateContent xmlns:mc="http://schemas.openxmlformats.org/markup-compatibility/2006">
        <mc:Choice xmlns:a14="http://schemas.microsoft.com/office/drawing/2010/main" Requires="a14">
          <p:sp>
            <p:nvSpPr>
              <p:cNvPr id="436" name="文本框 435">
                <a:extLst>
                  <a:ext uri="{FF2B5EF4-FFF2-40B4-BE49-F238E27FC236}">
                    <a16:creationId xmlns:a16="http://schemas.microsoft.com/office/drawing/2014/main" id="{489C5E97-F333-9219-50E7-10B9FD0A9301}"/>
                  </a:ext>
                </a:extLst>
              </p:cNvPr>
              <p:cNvSpPr txBox="1"/>
              <p:nvPr/>
            </p:nvSpPr>
            <p:spPr>
              <a:xfrm>
                <a:off x="1490724" y="6123855"/>
                <a:ext cx="3826995"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00B050"/>
                              </a:solidFill>
                              <a:latin typeface="Cambria Math" panose="02040503050406030204" pitchFamily="18" charset="0"/>
                            </a:rPr>
                          </m:ctrlPr>
                        </m:sSupPr>
                        <m:e>
                          <m:r>
                            <a:rPr lang="zh-CN" altLang="en-US" b="1" i="1">
                              <a:solidFill>
                                <a:srgbClr val="00B050"/>
                              </a:solidFill>
                              <a:latin typeface="Cambria Math" panose="02040503050406030204" pitchFamily="18" charset="0"/>
                            </a:rPr>
                            <m:t>𝜹</m:t>
                          </m:r>
                        </m:e>
                        <m:sup>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𝒍</m:t>
                          </m:r>
                          <m:r>
                            <a:rPr lang="en-US" altLang="zh-CN" b="1" i="1">
                              <a:solidFill>
                                <a:srgbClr val="00B050"/>
                              </a:solidFill>
                              <a:latin typeface="Cambria Math" panose="02040503050406030204" pitchFamily="18" charset="0"/>
                            </a:rPr>
                            <m:t>)</m:t>
                          </m:r>
                        </m:sup>
                      </m:sSup>
                      <m:r>
                        <a:rPr lang="en-US" altLang="zh-CN" b="1" i="1" smtClean="0">
                          <a:solidFill>
                            <a:srgbClr val="FF0000"/>
                          </a:solidFill>
                          <a:latin typeface="Cambria Math" panose="02040503050406030204" pitchFamily="18" charset="0"/>
                        </a:rPr>
                        <m:t>=</m:t>
                      </m:r>
                      <m:d>
                        <m:dPr>
                          <m:begChr m:val="["/>
                          <m:endChr m:val="]"/>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𝑾</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𝒍</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d>
                            </m:sup>
                          </m:sSup>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𝑻</m:t>
                      </m:r>
                      <m:r>
                        <a:rPr lang="en-US" altLang="zh-CN" b="1" i="1" smtClean="0">
                          <a:solidFill>
                            <a:srgbClr val="FF0000"/>
                          </a:solidFill>
                          <a:latin typeface="Cambria Math" panose="02040503050406030204" pitchFamily="18" charset="0"/>
                        </a:rPr>
                        <m:t> .∗</m:t>
                      </m:r>
                      <m:sSup>
                        <m:sSupPr>
                          <m:ctrlPr>
                            <a:rPr lang="en-US" altLang="zh-CN" b="1" i="1" smtClean="0">
                              <a:solidFill>
                                <a:srgbClr val="00B050"/>
                              </a:solidFill>
                              <a:latin typeface="Cambria Math" panose="02040503050406030204" pitchFamily="18" charset="0"/>
                            </a:rPr>
                          </m:ctrlPr>
                        </m:sSupPr>
                        <m:e>
                          <m:r>
                            <a:rPr lang="zh-CN" altLang="en-US" b="1" i="1">
                              <a:solidFill>
                                <a:srgbClr val="00B050"/>
                              </a:solidFill>
                              <a:latin typeface="Cambria Math" panose="02040503050406030204" pitchFamily="18" charset="0"/>
                            </a:rPr>
                            <m:t>𝜹</m:t>
                          </m:r>
                        </m:e>
                        <m:sup>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𝟏</m:t>
                              </m:r>
                            </m:e>
                          </m:d>
                        </m:sup>
                      </m:sSup>
                      <m:r>
                        <a:rPr lang="en-US" altLang="zh-CN" b="1" i="1" smtClean="0">
                          <a:solidFill>
                            <a:srgbClr val="FF0000"/>
                          </a:solidFill>
                          <a:latin typeface="Cambria Math" panose="02040503050406030204" pitchFamily="18" charset="0"/>
                        </a:rPr>
                        <m:t>∗</m:t>
                      </m:r>
                      <m:sSup>
                        <m:sSupPr>
                          <m:ctrlPr>
                            <a:rPr lang="zh-CN" altLang="en-US" b="1" i="1" dirty="0" smtClean="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𝑔</m:t>
                          </m:r>
                        </m:e>
                        <m:sup>
                          <m:r>
                            <a:rPr lang="zh-CN" altLang="en-US" b="1" i="0" dirty="0">
                              <a:solidFill>
                                <a:srgbClr val="FF0000"/>
                              </a:solidFill>
                              <a:latin typeface="Cambria Math" panose="02040503050406030204" pitchFamily="18" charset="0"/>
                            </a:rPr>
                            <m:t>′</m:t>
                          </m:r>
                        </m:sup>
                      </m:sSup>
                      <m:d>
                        <m:dPr>
                          <m:begChr m:val="["/>
                          <m:endChr m:val="]"/>
                          <m:ctrlPr>
                            <a:rPr lang="zh-CN" altLang="en-US" b="1" i="1" dirty="0">
                              <a:solidFill>
                                <a:srgbClr val="FF0000"/>
                              </a:solidFill>
                              <a:latin typeface="Cambria Math" panose="02040503050406030204" pitchFamily="18" charset="0"/>
                            </a:rPr>
                          </m:ctrlPr>
                        </m:dPr>
                        <m:e>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𝑍</m:t>
                              </m:r>
                            </m:e>
                            <m:sup>
                              <m:d>
                                <m:dPr>
                                  <m:ctrlPr>
                                    <a:rPr lang="zh-CN" altLang="en-US" b="1" i="1" dirty="0">
                                      <a:solidFill>
                                        <a:srgbClr val="FF0000"/>
                                      </a:solidFill>
                                      <a:latin typeface="Cambria Math" panose="02040503050406030204" pitchFamily="18" charset="0"/>
                                    </a:rPr>
                                  </m:ctrlPr>
                                </m:dPr>
                                <m:e>
                                  <m:r>
                                    <a:rPr lang="zh-CN" altLang="en-US" b="1" i="1" dirty="0">
                                      <a:solidFill>
                                        <a:srgbClr val="FF0000"/>
                                      </a:solidFill>
                                      <a:latin typeface="Cambria Math" panose="02040503050406030204" pitchFamily="18" charset="0"/>
                                    </a:rPr>
                                    <m:t>𝑙</m:t>
                                  </m:r>
                                </m:e>
                              </m:d>
                            </m:sup>
                          </m:sSup>
                        </m:e>
                      </m:d>
                    </m:oMath>
                  </m:oMathPara>
                </a14:m>
                <a:endParaRPr lang="zh-CN" altLang="en-US" dirty="0"/>
              </a:p>
            </p:txBody>
          </p:sp>
        </mc:Choice>
        <mc:Fallback>
          <p:sp>
            <p:nvSpPr>
              <p:cNvPr id="436" name="文本框 435">
                <a:extLst>
                  <a:ext uri="{FF2B5EF4-FFF2-40B4-BE49-F238E27FC236}">
                    <a16:creationId xmlns:a16="http://schemas.microsoft.com/office/drawing/2014/main" id="{489C5E97-F333-9219-50E7-10B9FD0A9301}"/>
                  </a:ext>
                </a:extLst>
              </p:cNvPr>
              <p:cNvSpPr txBox="1">
                <a:spLocks noRot="1" noChangeAspect="1" noMove="1" noResize="1" noEditPoints="1" noAdjustHandles="1" noChangeArrowheads="1" noChangeShapeType="1" noTextEdit="1"/>
              </p:cNvSpPr>
              <p:nvPr/>
            </p:nvSpPr>
            <p:spPr>
              <a:xfrm>
                <a:off x="1490724" y="6123855"/>
                <a:ext cx="3826995" cy="410177"/>
              </a:xfrm>
              <a:prstGeom prst="rect">
                <a:avLst/>
              </a:prstGeom>
              <a:blipFill>
                <a:blip r:embed="rId20"/>
                <a:stretch>
                  <a:fillRect b="-2985"/>
                </a:stretch>
              </a:blipFill>
            </p:spPr>
            <p:txBody>
              <a:bodyPr/>
              <a:lstStyle/>
              <a:p>
                <a:r>
                  <a:rPr lang="zh-CN" altLang="en-US">
                    <a:noFill/>
                  </a:rPr>
                  <a:t> </a:t>
                </a:r>
              </a:p>
            </p:txBody>
          </p:sp>
        </mc:Fallback>
      </mc:AlternateContent>
      <p:sp>
        <p:nvSpPr>
          <p:cNvPr id="437" name="矩形 436">
            <a:extLst>
              <a:ext uri="{FF2B5EF4-FFF2-40B4-BE49-F238E27FC236}">
                <a16:creationId xmlns:a16="http://schemas.microsoft.com/office/drawing/2014/main" id="{85EA3F70-A8C8-BE59-844D-93DE0F73B25D}"/>
              </a:ext>
            </a:extLst>
          </p:cNvPr>
          <p:cNvSpPr/>
          <p:nvPr/>
        </p:nvSpPr>
        <p:spPr>
          <a:xfrm>
            <a:off x="6237107" y="4677747"/>
            <a:ext cx="454074" cy="55466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矩形 440">
            <a:extLst>
              <a:ext uri="{FF2B5EF4-FFF2-40B4-BE49-F238E27FC236}">
                <a16:creationId xmlns:a16="http://schemas.microsoft.com/office/drawing/2014/main" id="{1BB6DBE8-32CD-FBE7-0671-FA22A3FADB55}"/>
              </a:ext>
            </a:extLst>
          </p:cNvPr>
          <p:cNvSpPr/>
          <p:nvPr/>
        </p:nvSpPr>
        <p:spPr>
          <a:xfrm>
            <a:off x="1907766" y="5421972"/>
            <a:ext cx="1877851" cy="51990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矩形 441">
            <a:extLst>
              <a:ext uri="{FF2B5EF4-FFF2-40B4-BE49-F238E27FC236}">
                <a16:creationId xmlns:a16="http://schemas.microsoft.com/office/drawing/2014/main" id="{C9A129D4-40EE-260D-BAC7-11569CBFC616}"/>
              </a:ext>
            </a:extLst>
          </p:cNvPr>
          <p:cNvSpPr/>
          <p:nvPr/>
        </p:nvSpPr>
        <p:spPr>
          <a:xfrm>
            <a:off x="6834744" y="4757291"/>
            <a:ext cx="1877851" cy="51990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4" name="连接符: 肘形 443">
            <a:extLst>
              <a:ext uri="{FF2B5EF4-FFF2-40B4-BE49-F238E27FC236}">
                <a16:creationId xmlns:a16="http://schemas.microsoft.com/office/drawing/2014/main" id="{4F26CBCB-15AB-EF9E-7343-55118029492B}"/>
              </a:ext>
            </a:extLst>
          </p:cNvPr>
          <p:cNvCxnSpPr>
            <a:cxnSpLocks/>
            <a:stCxn id="442" idx="2"/>
            <a:endCxn id="441" idx="3"/>
          </p:cNvCxnSpPr>
          <p:nvPr/>
        </p:nvCxnSpPr>
        <p:spPr>
          <a:xfrm rot="5400000">
            <a:off x="5577279" y="3485531"/>
            <a:ext cx="404731" cy="39880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6" name="矩形 445">
            <a:extLst>
              <a:ext uri="{FF2B5EF4-FFF2-40B4-BE49-F238E27FC236}">
                <a16:creationId xmlns:a16="http://schemas.microsoft.com/office/drawing/2014/main" id="{2E5C3F11-1BCC-D9F0-7F6B-C4AF912DB4F0}"/>
              </a:ext>
            </a:extLst>
          </p:cNvPr>
          <p:cNvSpPr/>
          <p:nvPr/>
        </p:nvSpPr>
        <p:spPr>
          <a:xfrm>
            <a:off x="3615851" y="6144277"/>
            <a:ext cx="565268" cy="36933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矩形 446">
            <a:extLst>
              <a:ext uri="{FF2B5EF4-FFF2-40B4-BE49-F238E27FC236}">
                <a16:creationId xmlns:a16="http://schemas.microsoft.com/office/drawing/2014/main" id="{DCE860CF-8CC5-23B2-5890-EA1BCBF46CFE}"/>
              </a:ext>
            </a:extLst>
          </p:cNvPr>
          <p:cNvSpPr/>
          <p:nvPr/>
        </p:nvSpPr>
        <p:spPr>
          <a:xfrm>
            <a:off x="1598586" y="6135878"/>
            <a:ext cx="447484" cy="369329"/>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9" name="连接符: 肘形 448">
            <a:extLst>
              <a:ext uri="{FF2B5EF4-FFF2-40B4-BE49-F238E27FC236}">
                <a16:creationId xmlns:a16="http://schemas.microsoft.com/office/drawing/2014/main" id="{BAE24D6B-196E-7181-B63C-BE5B6DBD6232}"/>
              </a:ext>
            </a:extLst>
          </p:cNvPr>
          <p:cNvCxnSpPr>
            <a:stCxn id="446" idx="2"/>
            <a:endCxn id="447" idx="2"/>
          </p:cNvCxnSpPr>
          <p:nvPr/>
        </p:nvCxnSpPr>
        <p:spPr>
          <a:xfrm rot="5400000" flipH="1">
            <a:off x="2856206" y="5471330"/>
            <a:ext cx="8402" cy="2076157"/>
          </a:xfrm>
          <a:prstGeom prst="bentConnector3">
            <a:avLst>
              <a:gd name="adj1" fmla="val -2720781"/>
            </a:avLst>
          </a:prstGeom>
          <a:ln>
            <a:tailEnd type="triangle"/>
          </a:ln>
        </p:spPr>
        <p:style>
          <a:lnRef idx="1">
            <a:schemeClr val="accent1"/>
          </a:lnRef>
          <a:fillRef idx="0">
            <a:schemeClr val="accent1"/>
          </a:fillRef>
          <a:effectRef idx="0">
            <a:schemeClr val="accent1"/>
          </a:effectRef>
          <a:fontRef idx="minor">
            <a:schemeClr val="tx1"/>
          </a:fontRef>
        </p:style>
      </p:cxnSp>
      <p:sp>
        <p:nvSpPr>
          <p:cNvPr id="450" name="文本框 449">
            <a:extLst>
              <a:ext uri="{FF2B5EF4-FFF2-40B4-BE49-F238E27FC236}">
                <a16:creationId xmlns:a16="http://schemas.microsoft.com/office/drawing/2014/main" id="{C04E6979-35B1-E3C6-1E14-1B7374F290C2}"/>
              </a:ext>
            </a:extLst>
          </p:cNvPr>
          <p:cNvSpPr txBox="1"/>
          <p:nvPr/>
        </p:nvSpPr>
        <p:spPr>
          <a:xfrm>
            <a:off x="2436145" y="6534032"/>
            <a:ext cx="768449" cy="246221"/>
          </a:xfrm>
          <a:prstGeom prst="rect">
            <a:avLst/>
          </a:prstGeom>
          <a:noFill/>
        </p:spPr>
        <p:txBody>
          <a:bodyPr wrap="square" rtlCol="0">
            <a:spAutoFit/>
          </a:bodyPr>
          <a:lstStyle/>
          <a:p>
            <a:r>
              <a:rPr lang="zh-CN" altLang="en-US" sz="1000" dirty="0"/>
              <a:t>反向传播</a:t>
            </a:r>
          </a:p>
        </p:txBody>
      </p:sp>
      <mc:AlternateContent xmlns:mc="http://schemas.openxmlformats.org/markup-compatibility/2006">
        <mc:Choice xmlns:a14="http://schemas.microsoft.com/office/drawing/2010/main" Requires="a14">
          <p:sp>
            <p:nvSpPr>
              <p:cNvPr id="455" name="文本框 454">
                <a:extLst>
                  <a:ext uri="{FF2B5EF4-FFF2-40B4-BE49-F238E27FC236}">
                    <a16:creationId xmlns:a16="http://schemas.microsoft.com/office/drawing/2014/main" id="{133B3B6E-D52A-AAE6-F050-CEA699885E41}"/>
                  </a:ext>
                </a:extLst>
              </p:cNvPr>
              <p:cNvSpPr txBox="1"/>
              <p:nvPr/>
            </p:nvSpPr>
            <p:spPr>
              <a:xfrm>
                <a:off x="8911762" y="1831073"/>
                <a:ext cx="2273417" cy="623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提示</m:t>
                          </m:r>
                          <m:r>
                            <a:rPr lang="zh-CN" altLang="en-US" b="1" i="1" smtClean="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𝜹</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e>
                          </m:d>
                        </m:sup>
                      </m:sSup>
                      <m:r>
                        <a:rPr lang="en-US" altLang="zh-CN" b="1" i="1" smtClean="0">
                          <a:solidFill>
                            <a:srgbClr val="FF0000"/>
                          </a:solidFill>
                          <a:latin typeface="Cambria Math" panose="02040503050406030204" pitchFamily="18" charset="0"/>
                        </a:rPr>
                        <m:t>=</m:t>
                      </m:r>
                      <m:f>
                        <m:fPr>
                          <m:ctrlPr>
                            <a:rPr lang="en-US" altLang="zh-CN"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num>
                        <m:den>
                          <m:r>
                            <a:rPr lang="zh-CN" altLang="en-US" b="1" i="1">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m:rPr>
                                  <m:sty m:val="p"/>
                                </m:rPr>
                                <a:rPr lang="en-US" altLang="zh-CN" b="1" i="1">
                                  <a:solidFill>
                                    <a:srgbClr val="FF0000"/>
                                  </a:solidFill>
                                  <a:latin typeface="Cambria Math" panose="02040503050406030204" pitchFamily="18" charset="0"/>
                                </a:rPr>
                                <m:t>z</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𝒍</m:t>
                              </m:r>
                              <m:r>
                                <a:rPr lang="en-US" altLang="zh-CN" b="1" i="1">
                                  <a:solidFill>
                                    <a:srgbClr val="FF0000"/>
                                  </a:solidFill>
                                  <a:latin typeface="Cambria Math" panose="02040503050406030204" pitchFamily="18" charset="0"/>
                                </a:rPr>
                                <m:t>)</m:t>
                              </m:r>
                            </m:sup>
                          </m:sSup>
                        </m:den>
                      </m:f>
                    </m:oMath>
                  </m:oMathPara>
                </a14:m>
                <a:endParaRPr lang="zh-CN" altLang="en-US" dirty="0"/>
              </a:p>
            </p:txBody>
          </p:sp>
        </mc:Choice>
        <mc:Fallback>
          <p:sp>
            <p:nvSpPr>
              <p:cNvPr id="455" name="文本框 454">
                <a:extLst>
                  <a:ext uri="{FF2B5EF4-FFF2-40B4-BE49-F238E27FC236}">
                    <a16:creationId xmlns:a16="http://schemas.microsoft.com/office/drawing/2014/main" id="{133B3B6E-D52A-AAE6-F050-CEA699885E41}"/>
                  </a:ext>
                </a:extLst>
              </p:cNvPr>
              <p:cNvSpPr txBox="1">
                <a:spLocks noRot="1" noChangeAspect="1" noMove="1" noResize="1" noEditPoints="1" noAdjustHandles="1" noChangeArrowheads="1" noChangeShapeType="1" noTextEdit="1"/>
              </p:cNvSpPr>
              <p:nvPr/>
            </p:nvSpPr>
            <p:spPr>
              <a:xfrm>
                <a:off x="8911762" y="1831073"/>
                <a:ext cx="2273417" cy="623697"/>
              </a:xfrm>
              <a:prstGeom prst="rect">
                <a:avLst/>
              </a:prstGeom>
              <a:blipFill>
                <a:blip r:embed="rId21"/>
                <a:stretch>
                  <a:fillRect/>
                </a:stretch>
              </a:blipFill>
            </p:spPr>
            <p:txBody>
              <a:bodyPr/>
              <a:lstStyle/>
              <a:p>
                <a:r>
                  <a:rPr lang="zh-CN" altLang="en-US">
                    <a:noFill/>
                  </a:rPr>
                  <a:t> </a:t>
                </a:r>
              </a:p>
            </p:txBody>
          </p:sp>
        </mc:Fallback>
      </mc:AlternateContent>
      <p:sp>
        <p:nvSpPr>
          <p:cNvPr id="456" name="椭圆 455">
            <a:extLst>
              <a:ext uri="{FF2B5EF4-FFF2-40B4-BE49-F238E27FC236}">
                <a16:creationId xmlns:a16="http://schemas.microsoft.com/office/drawing/2014/main" id="{3BC785A4-56A0-F742-776D-6A50D437402D}"/>
              </a:ext>
            </a:extLst>
          </p:cNvPr>
          <p:cNvSpPr/>
          <p:nvPr/>
        </p:nvSpPr>
        <p:spPr>
          <a:xfrm>
            <a:off x="8792637" y="1550234"/>
            <a:ext cx="2557668" cy="12101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文本框 456">
            <a:extLst>
              <a:ext uri="{FF2B5EF4-FFF2-40B4-BE49-F238E27FC236}">
                <a16:creationId xmlns:a16="http://schemas.microsoft.com/office/drawing/2014/main" id="{23B2D5E7-8400-5492-4749-2C662D6E26AA}"/>
              </a:ext>
            </a:extLst>
          </p:cNvPr>
          <p:cNvSpPr txBox="1"/>
          <p:nvPr/>
        </p:nvSpPr>
        <p:spPr>
          <a:xfrm>
            <a:off x="9187298" y="4832575"/>
            <a:ext cx="1877850" cy="369332"/>
          </a:xfrm>
          <a:prstGeom prst="rect">
            <a:avLst/>
          </a:prstGeom>
          <a:noFill/>
        </p:spPr>
        <p:txBody>
          <a:bodyPr wrap="square" rtlCol="0">
            <a:spAutoFit/>
          </a:bodyPr>
          <a:lstStyle/>
          <a:p>
            <a:r>
              <a:rPr lang="zh-CN" altLang="en-US" dirty="0">
                <a:solidFill>
                  <a:srgbClr val="FF0000"/>
                </a:solidFill>
                <a:highlight>
                  <a:srgbClr val="FFFF00"/>
                </a:highlight>
                <a:latin typeface="仿宋" panose="02010609060101010101" pitchFamily="49" charset="-122"/>
                <a:ea typeface="仿宋" panose="02010609060101010101" pitchFamily="49" charset="-122"/>
              </a:rPr>
              <a:t>原理：链式求导</a:t>
            </a:r>
          </a:p>
        </p:txBody>
      </p:sp>
    </p:spTree>
    <p:extLst>
      <p:ext uri="{BB962C8B-B14F-4D97-AF65-F5344CB8AC3E}">
        <p14:creationId xmlns:p14="http://schemas.microsoft.com/office/powerpoint/2010/main" val="37681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barn(inVertical)">
                                      <p:cBhvr>
                                        <p:cTn id="7" dur="500"/>
                                        <p:tgtEl>
                                          <p:spTgt spid="45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85"/>
                                        </p:tgtEl>
                                        <p:attrNameLst>
                                          <p:attrName>style.visibility</p:attrName>
                                        </p:attrNameLst>
                                      </p:cBhvr>
                                      <p:to>
                                        <p:strVal val="visible"/>
                                      </p:to>
                                    </p:set>
                                    <p:animEffect transition="in" filter="barn(inVertical)">
                                      <p:cBhvr>
                                        <p:cTn id="17" dur="500"/>
                                        <p:tgtEl>
                                          <p:spTgt spid="38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arn(inVertical)">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455"/>
                                        </p:tgtEl>
                                        <p:attrNameLst>
                                          <p:attrName>style.visibility</p:attrName>
                                        </p:attrNameLst>
                                      </p:cBhvr>
                                      <p:to>
                                        <p:strVal val="visible"/>
                                      </p:to>
                                    </p:set>
                                    <p:animEffect transition="in" filter="barn(inVertical)">
                                      <p:cBhvr>
                                        <p:cTn id="30" dur="500"/>
                                        <p:tgtEl>
                                          <p:spTgt spid="45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barn(inVertical)">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barn(inVertical)">
                                      <p:cBhvr>
                                        <p:cTn id="40" dur="50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barn(inVertical)">
                                      <p:cBhvr>
                                        <p:cTn id="45" dur="5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barn(inVertical)">
                                      <p:cBhvr>
                                        <p:cTn id="50" dur="5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barn(inVertical)">
                                      <p:cBhvr>
                                        <p:cTn id="55" dur="500"/>
                                        <p:tgtEl>
                                          <p:spTgt spid="4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barn(inVertical)">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inVertical)">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arn(inVertical)">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arn(inVertical)">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arn(inVertical)">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barn(inVertical)">
                                      <p:cBhvr>
                                        <p:cTn id="85" dur="500"/>
                                        <p:tgtEl>
                                          <p:spTgt spid="26"/>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barn(inVertical)">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barn(inVertical)">
                                      <p:cBhvr>
                                        <p:cTn id="95" dur="500"/>
                                        <p:tgtEl>
                                          <p:spTgt spid="14"/>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nodeType="click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barn(inVertical)">
                                      <p:cBhvr>
                                        <p:cTn id="100" dur="500"/>
                                        <p:tgtEl>
                                          <p:spTgt spid="20"/>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barn(inVertical)">
                                      <p:cBhvr>
                                        <p:cTn id="105" dur="500"/>
                                        <p:tgtEl>
                                          <p:spTgt spid="33"/>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13"/>
                                        </p:tgtEl>
                                        <p:attrNameLst>
                                          <p:attrName>style.visibility</p:attrName>
                                        </p:attrNameLst>
                                      </p:cBhvr>
                                      <p:to>
                                        <p:strVal val="visible"/>
                                      </p:to>
                                    </p:set>
                                    <p:animEffect transition="in" filter="barn(inVertical)">
                                      <p:cBhvr>
                                        <p:cTn id="110" dur="500"/>
                                        <p:tgtEl>
                                          <p:spTgt spid="13"/>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nodeType="click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barn(inVertical)">
                                      <p:cBhvr>
                                        <p:cTn id="115" dur="500"/>
                                        <p:tgtEl>
                                          <p:spTgt spid="17"/>
                                        </p:tgtEl>
                                      </p:cBhvr>
                                    </p:animEffect>
                                  </p:childTnLst>
                                </p:cTn>
                              </p:par>
                            </p:childTnLst>
                          </p:cTn>
                        </p:par>
                      </p:childTnLst>
                    </p:cTn>
                  </p:par>
                  <p:par>
                    <p:cTn id="116" fill="hold">
                      <p:stCondLst>
                        <p:cond delay="indefinite"/>
                      </p:stCondLst>
                      <p:childTnLst>
                        <p:par>
                          <p:cTn id="117" fill="hold">
                            <p:stCondLst>
                              <p:cond delay="0"/>
                            </p:stCondLst>
                            <p:childTnLst>
                              <p:par>
                                <p:cTn id="118" presetID="16" presetClass="entr" presetSubtype="21" fill="hold"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barn(inVertical)">
                                      <p:cBhvr>
                                        <p:cTn id="120" dur="500"/>
                                        <p:tgtEl>
                                          <p:spTgt spid="37"/>
                                        </p:tgtEl>
                                      </p:cBhvr>
                                    </p:animEffect>
                                  </p:childTnLst>
                                </p:cTn>
                              </p:par>
                            </p:childTnLst>
                          </p:cTn>
                        </p:par>
                      </p:childTnLst>
                    </p:cTn>
                  </p:par>
                  <p:par>
                    <p:cTn id="121" fill="hold">
                      <p:stCondLst>
                        <p:cond delay="indefinite"/>
                      </p:stCondLst>
                      <p:childTnLst>
                        <p:par>
                          <p:cTn id="122" fill="hold">
                            <p:stCondLst>
                              <p:cond delay="0"/>
                            </p:stCondLst>
                            <p:childTnLst>
                              <p:par>
                                <p:cTn id="123" presetID="16" presetClass="entr" presetSubtype="21" fill="hold" grpId="0"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barn(inVertical)">
                                      <p:cBhvr>
                                        <p:cTn id="125" dur="500"/>
                                        <p:tgtEl>
                                          <p:spTgt spid="10"/>
                                        </p:tgtEl>
                                      </p:cBhvr>
                                    </p:animEffect>
                                  </p:childTnLst>
                                </p:cTn>
                              </p:par>
                            </p:childTnLst>
                          </p:cTn>
                        </p:par>
                      </p:childTnLst>
                    </p:cTn>
                  </p:par>
                  <p:par>
                    <p:cTn id="126" fill="hold">
                      <p:stCondLst>
                        <p:cond delay="indefinite"/>
                      </p:stCondLst>
                      <p:childTnLst>
                        <p:par>
                          <p:cTn id="127" fill="hold">
                            <p:stCondLst>
                              <p:cond delay="0"/>
                            </p:stCondLst>
                            <p:childTnLst>
                              <p:par>
                                <p:cTn id="128" presetID="16" presetClass="entr" presetSubtype="21" fill="hold" nodeType="click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barn(inVertical)">
                                      <p:cBhvr>
                                        <p:cTn id="130" dur="500"/>
                                        <p:tgtEl>
                                          <p:spTgt spid="58"/>
                                        </p:tgtEl>
                                      </p:cBhvr>
                                    </p:animEffect>
                                  </p:childTnLst>
                                </p:cTn>
                              </p:par>
                            </p:childTnLst>
                          </p:cTn>
                        </p:par>
                      </p:childTnLst>
                    </p:cTn>
                  </p:par>
                  <p:par>
                    <p:cTn id="131" fill="hold">
                      <p:stCondLst>
                        <p:cond delay="indefinite"/>
                      </p:stCondLst>
                      <p:childTnLst>
                        <p:par>
                          <p:cTn id="132" fill="hold">
                            <p:stCondLst>
                              <p:cond delay="0"/>
                            </p:stCondLst>
                            <p:childTnLst>
                              <p:par>
                                <p:cTn id="133" presetID="16" presetClass="entr" presetSubtype="21" fill="hold" grpId="0" nodeType="click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barn(inVertical)">
                                      <p:cBhvr>
                                        <p:cTn id="135" dur="500"/>
                                        <p:tgtEl>
                                          <p:spTgt spid="62"/>
                                        </p:tgtEl>
                                      </p:cBhvr>
                                    </p:animEffect>
                                  </p:childTnLst>
                                </p:cTn>
                              </p:par>
                            </p:childTnLst>
                          </p:cTn>
                        </p:par>
                      </p:childTnLst>
                    </p:cTn>
                  </p:par>
                  <p:par>
                    <p:cTn id="136" fill="hold">
                      <p:stCondLst>
                        <p:cond delay="indefinite"/>
                      </p:stCondLst>
                      <p:childTnLst>
                        <p:par>
                          <p:cTn id="137" fill="hold">
                            <p:stCondLst>
                              <p:cond delay="0"/>
                            </p:stCondLst>
                            <p:childTnLst>
                              <p:par>
                                <p:cTn id="138" presetID="16" presetClass="entr" presetSubtype="21" fill="hold" grpId="0" nodeType="clickEffect">
                                  <p:stCondLst>
                                    <p:cond delay="0"/>
                                  </p:stCondLst>
                                  <p:childTnLst>
                                    <p:set>
                                      <p:cBhvr>
                                        <p:cTn id="139" dur="1" fill="hold">
                                          <p:stCondLst>
                                            <p:cond delay="0"/>
                                          </p:stCondLst>
                                        </p:cTn>
                                        <p:tgtEl>
                                          <p:spTgt spid="427"/>
                                        </p:tgtEl>
                                        <p:attrNameLst>
                                          <p:attrName>style.visibility</p:attrName>
                                        </p:attrNameLst>
                                      </p:cBhvr>
                                      <p:to>
                                        <p:strVal val="visible"/>
                                      </p:to>
                                    </p:set>
                                    <p:animEffect transition="in" filter="barn(inVertical)">
                                      <p:cBhvr>
                                        <p:cTn id="140" dur="500"/>
                                        <p:tgtEl>
                                          <p:spTgt spid="427"/>
                                        </p:tgtEl>
                                      </p:cBhvr>
                                    </p:animEffect>
                                  </p:childTnLst>
                                </p:cTn>
                              </p:par>
                            </p:childTnLst>
                          </p:cTn>
                        </p:par>
                      </p:childTnLst>
                    </p:cTn>
                  </p:par>
                  <p:par>
                    <p:cTn id="141" fill="hold">
                      <p:stCondLst>
                        <p:cond delay="indefinite"/>
                      </p:stCondLst>
                      <p:childTnLst>
                        <p:par>
                          <p:cTn id="142" fill="hold">
                            <p:stCondLst>
                              <p:cond delay="0"/>
                            </p:stCondLst>
                            <p:childTnLst>
                              <p:par>
                                <p:cTn id="143" presetID="16" presetClass="entr" presetSubtype="21" fill="hold" nodeType="clickEffect">
                                  <p:stCondLst>
                                    <p:cond delay="0"/>
                                  </p:stCondLst>
                                  <p:childTnLst>
                                    <p:set>
                                      <p:cBhvr>
                                        <p:cTn id="144" dur="1" fill="hold">
                                          <p:stCondLst>
                                            <p:cond delay="0"/>
                                          </p:stCondLst>
                                        </p:cTn>
                                        <p:tgtEl>
                                          <p:spTgt spid="391">
                                            <p:txEl>
                                              <p:pRg st="0" end="0"/>
                                            </p:txEl>
                                          </p:spTgt>
                                        </p:tgtEl>
                                        <p:attrNameLst>
                                          <p:attrName>style.visibility</p:attrName>
                                        </p:attrNameLst>
                                      </p:cBhvr>
                                      <p:to>
                                        <p:strVal val="visible"/>
                                      </p:to>
                                    </p:set>
                                    <p:animEffect transition="in" filter="barn(inVertical)">
                                      <p:cBhvr>
                                        <p:cTn id="145" dur="500"/>
                                        <p:tgtEl>
                                          <p:spTgt spid="391">
                                            <p:txEl>
                                              <p:pRg st="0" end="0"/>
                                            </p:txEl>
                                          </p:spTgt>
                                        </p:tgtEl>
                                      </p:cBhvr>
                                    </p:animEffect>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grpId="0" nodeType="clickEffect">
                                  <p:stCondLst>
                                    <p:cond delay="0"/>
                                  </p:stCondLst>
                                  <p:childTnLst>
                                    <p:set>
                                      <p:cBhvr>
                                        <p:cTn id="149" dur="1" fill="hold">
                                          <p:stCondLst>
                                            <p:cond delay="0"/>
                                          </p:stCondLst>
                                        </p:cTn>
                                        <p:tgtEl>
                                          <p:spTgt spid="428"/>
                                        </p:tgtEl>
                                        <p:attrNameLst>
                                          <p:attrName>style.visibility</p:attrName>
                                        </p:attrNameLst>
                                      </p:cBhvr>
                                      <p:to>
                                        <p:strVal val="visible"/>
                                      </p:to>
                                    </p:set>
                                    <p:animEffect transition="in" filter="barn(inVertical)">
                                      <p:cBhvr>
                                        <p:cTn id="150" dur="500"/>
                                        <p:tgtEl>
                                          <p:spTgt spid="428"/>
                                        </p:tgtEl>
                                      </p:cBhvr>
                                    </p:animEffect>
                                  </p:childTnLst>
                                </p:cTn>
                              </p:par>
                            </p:childTnLst>
                          </p:cTn>
                        </p:par>
                      </p:childTnLst>
                    </p:cTn>
                  </p:par>
                  <p:par>
                    <p:cTn id="151" fill="hold">
                      <p:stCondLst>
                        <p:cond delay="indefinite"/>
                      </p:stCondLst>
                      <p:childTnLst>
                        <p:par>
                          <p:cTn id="152" fill="hold">
                            <p:stCondLst>
                              <p:cond delay="0"/>
                            </p:stCondLst>
                            <p:childTnLst>
                              <p:par>
                                <p:cTn id="153" presetID="16" presetClass="entr" presetSubtype="21" fill="hold" nodeType="clickEffect">
                                  <p:stCondLst>
                                    <p:cond delay="0"/>
                                  </p:stCondLst>
                                  <p:childTnLst>
                                    <p:set>
                                      <p:cBhvr>
                                        <p:cTn id="154" dur="1" fill="hold">
                                          <p:stCondLst>
                                            <p:cond delay="0"/>
                                          </p:stCondLst>
                                        </p:cTn>
                                        <p:tgtEl>
                                          <p:spTgt spid="392">
                                            <p:txEl>
                                              <p:pRg st="0" end="0"/>
                                            </p:txEl>
                                          </p:spTgt>
                                        </p:tgtEl>
                                        <p:attrNameLst>
                                          <p:attrName>style.visibility</p:attrName>
                                        </p:attrNameLst>
                                      </p:cBhvr>
                                      <p:to>
                                        <p:strVal val="visible"/>
                                      </p:to>
                                    </p:set>
                                    <p:animEffect transition="in" filter="barn(inVertical)">
                                      <p:cBhvr>
                                        <p:cTn id="155" dur="500"/>
                                        <p:tgtEl>
                                          <p:spTgt spid="392">
                                            <p:txEl>
                                              <p:pRg st="0" end="0"/>
                                            </p:txEl>
                                          </p:spTgt>
                                        </p:tgtEl>
                                      </p:cBhvr>
                                    </p:animEffect>
                                  </p:childTnLst>
                                </p:cTn>
                              </p:par>
                            </p:childTnLst>
                          </p:cTn>
                        </p:par>
                      </p:childTnLst>
                    </p:cTn>
                  </p:par>
                  <p:par>
                    <p:cTn id="156" fill="hold">
                      <p:stCondLst>
                        <p:cond delay="indefinite"/>
                      </p:stCondLst>
                      <p:childTnLst>
                        <p:par>
                          <p:cTn id="157" fill="hold">
                            <p:stCondLst>
                              <p:cond delay="0"/>
                            </p:stCondLst>
                            <p:childTnLst>
                              <p:par>
                                <p:cTn id="158" presetID="16" presetClass="entr" presetSubtype="21" fill="hold" grpId="0" nodeType="clickEffect">
                                  <p:stCondLst>
                                    <p:cond delay="0"/>
                                  </p:stCondLst>
                                  <p:childTnLst>
                                    <p:set>
                                      <p:cBhvr>
                                        <p:cTn id="159" dur="1" fill="hold">
                                          <p:stCondLst>
                                            <p:cond delay="0"/>
                                          </p:stCondLst>
                                        </p:cTn>
                                        <p:tgtEl>
                                          <p:spTgt spid="393"/>
                                        </p:tgtEl>
                                        <p:attrNameLst>
                                          <p:attrName>style.visibility</p:attrName>
                                        </p:attrNameLst>
                                      </p:cBhvr>
                                      <p:to>
                                        <p:strVal val="visible"/>
                                      </p:to>
                                    </p:set>
                                    <p:animEffect transition="in" filter="barn(inVertical)">
                                      <p:cBhvr>
                                        <p:cTn id="160" dur="500"/>
                                        <p:tgtEl>
                                          <p:spTgt spid="393"/>
                                        </p:tgtEl>
                                      </p:cBhvr>
                                    </p:animEffect>
                                  </p:childTnLst>
                                </p:cTn>
                              </p:par>
                            </p:childTnLst>
                          </p:cTn>
                        </p:par>
                      </p:childTnLst>
                    </p:cTn>
                  </p:par>
                  <p:par>
                    <p:cTn id="161" fill="hold">
                      <p:stCondLst>
                        <p:cond delay="indefinite"/>
                      </p:stCondLst>
                      <p:childTnLst>
                        <p:par>
                          <p:cTn id="162" fill="hold">
                            <p:stCondLst>
                              <p:cond delay="0"/>
                            </p:stCondLst>
                            <p:childTnLst>
                              <p:par>
                                <p:cTn id="163" presetID="16" presetClass="entr" presetSubtype="21" fill="hold" grpId="0" nodeType="clickEffect">
                                  <p:stCondLst>
                                    <p:cond delay="0"/>
                                  </p:stCondLst>
                                  <p:childTnLst>
                                    <p:set>
                                      <p:cBhvr>
                                        <p:cTn id="164" dur="1" fill="hold">
                                          <p:stCondLst>
                                            <p:cond delay="0"/>
                                          </p:stCondLst>
                                        </p:cTn>
                                        <p:tgtEl>
                                          <p:spTgt spid="394"/>
                                        </p:tgtEl>
                                        <p:attrNameLst>
                                          <p:attrName>style.visibility</p:attrName>
                                        </p:attrNameLst>
                                      </p:cBhvr>
                                      <p:to>
                                        <p:strVal val="visible"/>
                                      </p:to>
                                    </p:set>
                                    <p:animEffect transition="in" filter="barn(inVertical)">
                                      <p:cBhvr>
                                        <p:cTn id="165" dur="500"/>
                                        <p:tgtEl>
                                          <p:spTgt spid="394"/>
                                        </p:tgtEl>
                                      </p:cBhvr>
                                    </p:animEffect>
                                  </p:childTnLst>
                                </p:cTn>
                              </p:par>
                            </p:childTnLst>
                          </p:cTn>
                        </p:par>
                      </p:childTnLst>
                    </p:cTn>
                  </p:par>
                  <p:par>
                    <p:cTn id="166" fill="hold">
                      <p:stCondLst>
                        <p:cond delay="indefinite"/>
                      </p:stCondLst>
                      <p:childTnLst>
                        <p:par>
                          <p:cTn id="167" fill="hold">
                            <p:stCondLst>
                              <p:cond delay="0"/>
                            </p:stCondLst>
                            <p:childTnLst>
                              <p:par>
                                <p:cTn id="168" presetID="16" presetClass="entr" presetSubtype="21" fill="hold" grpId="0" nodeType="clickEffect">
                                  <p:stCondLst>
                                    <p:cond delay="0"/>
                                  </p:stCondLst>
                                  <p:childTnLst>
                                    <p:set>
                                      <p:cBhvr>
                                        <p:cTn id="169" dur="1" fill="hold">
                                          <p:stCondLst>
                                            <p:cond delay="0"/>
                                          </p:stCondLst>
                                        </p:cTn>
                                        <p:tgtEl>
                                          <p:spTgt spid="395"/>
                                        </p:tgtEl>
                                        <p:attrNameLst>
                                          <p:attrName>style.visibility</p:attrName>
                                        </p:attrNameLst>
                                      </p:cBhvr>
                                      <p:to>
                                        <p:strVal val="visible"/>
                                      </p:to>
                                    </p:set>
                                    <p:animEffect transition="in" filter="barn(inVertical)">
                                      <p:cBhvr>
                                        <p:cTn id="170" dur="500"/>
                                        <p:tgtEl>
                                          <p:spTgt spid="395"/>
                                        </p:tgtEl>
                                      </p:cBhvr>
                                    </p:animEffect>
                                  </p:childTnLst>
                                </p:cTn>
                              </p:par>
                            </p:childTnLst>
                          </p:cTn>
                        </p:par>
                      </p:childTnLst>
                    </p:cTn>
                  </p:par>
                  <p:par>
                    <p:cTn id="171" fill="hold">
                      <p:stCondLst>
                        <p:cond delay="indefinite"/>
                      </p:stCondLst>
                      <p:childTnLst>
                        <p:par>
                          <p:cTn id="172" fill="hold">
                            <p:stCondLst>
                              <p:cond delay="0"/>
                            </p:stCondLst>
                            <p:childTnLst>
                              <p:par>
                                <p:cTn id="173" presetID="16" presetClass="entr" presetSubtype="21" fill="hold" nodeType="clickEffect">
                                  <p:stCondLst>
                                    <p:cond delay="0"/>
                                  </p:stCondLst>
                                  <p:childTnLst>
                                    <p:set>
                                      <p:cBhvr>
                                        <p:cTn id="174" dur="1" fill="hold">
                                          <p:stCondLst>
                                            <p:cond delay="0"/>
                                          </p:stCondLst>
                                        </p:cTn>
                                        <p:tgtEl>
                                          <p:spTgt spid="397"/>
                                        </p:tgtEl>
                                        <p:attrNameLst>
                                          <p:attrName>style.visibility</p:attrName>
                                        </p:attrNameLst>
                                      </p:cBhvr>
                                      <p:to>
                                        <p:strVal val="visible"/>
                                      </p:to>
                                    </p:set>
                                    <p:animEffect transition="in" filter="barn(inVertical)">
                                      <p:cBhvr>
                                        <p:cTn id="175" dur="500"/>
                                        <p:tgtEl>
                                          <p:spTgt spid="397"/>
                                        </p:tgtEl>
                                      </p:cBhvr>
                                    </p:animEffect>
                                  </p:childTnLst>
                                </p:cTn>
                              </p:par>
                            </p:childTnLst>
                          </p:cTn>
                        </p:par>
                      </p:childTnLst>
                    </p:cTn>
                  </p:par>
                  <p:par>
                    <p:cTn id="176" fill="hold">
                      <p:stCondLst>
                        <p:cond delay="indefinite"/>
                      </p:stCondLst>
                      <p:childTnLst>
                        <p:par>
                          <p:cTn id="177" fill="hold">
                            <p:stCondLst>
                              <p:cond delay="0"/>
                            </p:stCondLst>
                            <p:childTnLst>
                              <p:par>
                                <p:cTn id="178" presetID="16" presetClass="entr" presetSubtype="21" fill="hold" grpId="0" nodeType="clickEffect">
                                  <p:stCondLst>
                                    <p:cond delay="0"/>
                                  </p:stCondLst>
                                  <p:childTnLst>
                                    <p:set>
                                      <p:cBhvr>
                                        <p:cTn id="179" dur="1" fill="hold">
                                          <p:stCondLst>
                                            <p:cond delay="0"/>
                                          </p:stCondLst>
                                        </p:cTn>
                                        <p:tgtEl>
                                          <p:spTgt spid="401"/>
                                        </p:tgtEl>
                                        <p:attrNameLst>
                                          <p:attrName>style.visibility</p:attrName>
                                        </p:attrNameLst>
                                      </p:cBhvr>
                                      <p:to>
                                        <p:strVal val="visible"/>
                                      </p:to>
                                    </p:set>
                                    <p:animEffect transition="in" filter="barn(inVertical)">
                                      <p:cBhvr>
                                        <p:cTn id="180" dur="500"/>
                                        <p:tgtEl>
                                          <p:spTgt spid="401"/>
                                        </p:tgtEl>
                                      </p:cBhvr>
                                    </p:animEffect>
                                  </p:childTnLst>
                                </p:cTn>
                              </p:par>
                            </p:childTnLst>
                          </p:cTn>
                        </p:par>
                      </p:childTnLst>
                    </p:cTn>
                  </p:par>
                  <p:par>
                    <p:cTn id="181" fill="hold">
                      <p:stCondLst>
                        <p:cond delay="indefinite"/>
                      </p:stCondLst>
                      <p:childTnLst>
                        <p:par>
                          <p:cTn id="182" fill="hold">
                            <p:stCondLst>
                              <p:cond delay="0"/>
                            </p:stCondLst>
                            <p:childTnLst>
                              <p:par>
                                <p:cTn id="183" presetID="16" presetClass="entr" presetSubtype="21" fill="hold" nodeType="clickEffect">
                                  <p:stCondLst>
                                    <p:cond delay="0"/>
                                  </p:stCondLst>
                                  <p:childTnLst>
                                    <p:set>
                                      <p:cBhvr>
                                        <p:cTn id="184" dur="1" fill="hold">
                                          <p:stCondLst>
                                            <p:cond delay="0"/>
                                          </p:stCondLst>
                                        </p:cTn>
                                        <p:tgtEl>
                                          <p:spTgt spid="405"/>
                                        </p:tgtEl>
                                        <p:attrNameLst>
                                          <p:attrName>style.visibility</p:attrName>
                                        </p:attrNameLst>
                                      </p:cBhvr>
                                      <p:to>
                                        <p:strVal val="visible"/>
                                      </p:to>
                                    </p:set>
                                    <p:animEffect transition="in" filter="barn(inVertical)">
                                      <p:cBhvr>
                                        <p:cTn id="185" dur="500"/>
                                        <p:tgtEl>
                                          <p:spTgt spid="405"/>
                                        </p:tgtEl>
                                      </p:cBhvr>
                                    </p:animEffect>
                                  </p:childTnLst>
                                </p:cTn>
                              </p:par>
                            </p:childTnLst>
                          </p:cTn>
                        </p:par>
                      </p:childTnLst>
                    </p:cTn>
                  </p:par>
                  <p:par>
                    <p:cTn id="186" fill="hold">
                      <p:stCondLst>
                        <p:cond delay="indefinite"/>
                      </p:stCondLst>
                      <p:childTnLst>
                        <p:par>
                          <p:cTn id="187" fill="hold">
                            <p:stCondLst>
                              <p:cond delay="0"/>
                            </p:stCondLst>
                            <p:childTnLst>
                              <p:par>
                                <p:cTn id="188" presetID="16" presetClass="entr" presetSubtype="21" fill="hold" grpId="0" nodeType="clickEffect">
                                  <p:stCondLst>
                                    <p:cond delay="0"/>
                                  </p:stCondLst>
                                  <p:childTnLst>
                                    <p:set>
                                      <p:cBhvr>
                                        <p:cTn id="189" dur="1" fill="hold">
                                          <p:stCondLst>
                                            <p:cond delay="0"/>
                                          </p:stCondLst>
                                        </p:cTn>
                                        <p:tgtEl>
                                          <p:spTgt spid="402"/>
                                        </p:tgtEl>
                                        <p:attrNameLst>
                                          <p:attrName>style.visibility</p:attrName>
                                        </p:attrNameLst>
                                      </p:cBhvr>
                                      <p:to>
                                        <p:strVal val="visible"/>
                                      </p:to>
                                    </p:set>
                                    <p:animEffect transition="in" filter="barn(inVertical)">
                                      <p:cBhvr>
                                        <p:cTn id="190" dur="500"/>
                                        <p:tgtEl>
                                          <p:spTgt spid="402"/>
                                        </p:tgtEl>
                                      </p:cBhvr>
                                    </p:animEffect>
                                  </p:childTnLst>
                                </p:cTn>
                              </p:par>
                            </p:childTnLst>
                          </p:cTn>
                        </p:par>
                      </p:childTnLst>
                    </p:cTn>
                  </p:par>
                  <p:par>
                    <p:cTn id="191" fill="hold">
                      <p:stCondLst>
                        <p:cond delay="indefinite"/>
                      </p:stCondLst>
                      <p:childTnLst>
                        <p:par>
                          <p:cTn id="192" fill="hold">
                            <p:stCondLst>
                              <p:cond delay="0"/>
                            </p:stCondLst>
                            <p:childTnLst>
                              <p:par>
                                <p:cTn id="193" presetID="16" presetClass="entr" presetSubtype="21" fill="hold" nodeType="clickEffect">
                                  <p:stCondLst>
                                    <p:cond delay="0"/>
                                  </p:stCondLst>
                                  <p:childTnLst>
                                    <p:set>
                                      <p:cBhvr>
                                        <p:cTn id="194" dur="1" fill="hold">
                                          <p:stCondLst>
                                            <p:cond delay="0"/>
                                          </p:stCondLst>
                                        </p:cTn>
                                        <p:tgtEl>
                                          <p:spTgt spid="408"/>
                                        </p:tgtEl>
                                        <p:attrNameLst>
                                          <p:attrName>style.visibility</p:attrName>
                                        </p:attrNameLst>
                                      </p:cBhvr>
                                      <p:to>
                                        <p:strVal val="visible"/>
                                      </p:to>
                                    </p:set>
                                    <p:animEffect transition="in" filter="barn(inVertical)">
                                      <p:cBhvr>
                                        <p:cTn id="195" dur="500"/>
                                        <p:tgtEl>
                                          <p:spTgt spid="408"/>
                                        </p:tgtEl>
                                      </p:cBhvr>
                                    </p:animEffect>
                                  </p:childTnLst>
                                </p:cTn>
                              </p:par>
                            </p:childTnLst>
                          </p:cTn>
                        </p:par>
                      </p:childTnLst>
                    </p:cTn>
                  </p:par>
                  <p:par>
                    <p:cTn id="196" fill="hold">
                      <p:stCondLst>
                        <p:cond delay="indefinite"/>
                      </p:stCondLst>
                      <p:childTnLst>
                        <p:par>
                          <p:cTn id="197" fill="hold">
                            <p:stCondLst>
                              <p:cond delay="0"/>
                            </p:stCondLst>
                            <p:childTnLst>
                              <p:par>
                                <p:cTn id="198" presetID="16" presetClass="entr" presetSubtype="21" fill="hold" grpId="0" nodeType="clickEffect">
                                  <p:stCondLst>
                                    <p:cond delay="0"/>
                                  </p:stCondLst>
                                  <p:childTnLst>
                                    <p:set>
                                      <p:cBhvr>
                                        <p:cTn id="199" dur="1" fill="hold">
                                          <p:stCondLst>
                                            <p:cond delay="0"/>
                                          </p:stCondLst>
                                        </p:cTn>
                                        <p:tgtEl>
                                          <p:spTgt spid="403"/>
                                        </p:tgtEl>
                                        <p:attrNameLst>
                                          <p:attrName>style.visibility</p:attrName>
                                        </p:attrNameLst>
                                      </p:cBhvr>
                                      <p:to>
                                        <p:strVal val="visible"/>
                                      </p:to>
                                    </p:set>
                                    <p:animEffect transition="in" filter="barn(inVertical)">
                                      <p:cBhvr>
                                        <p:cTn id="200" dur="500"/>
                                        <p:tgtEl>
                                          <p:spTgt spid="403"/>
                                        </p:tgtEl>
                                      </p:cBhvr>
                                    </p:animEffect>
                                  </p:childTnLst>
                                </p:cTn>
                              </p:par>
                            </p:childTnLst>
                          </p:cTn>
                        </p:par>
                      </p:childTnLst>
                    </p:cTn>
                  </p:par>
                  <p:par>
                    <p:cTn id="201" fill="hold">
                      <p:stCondLst>
                        <p:cond delay="indefinite"/>
                      </p:stCondLst>
                      <p:childTnLst>
                        <p:par>
                          <p:cTn id="202" fill="hold">
                            <p:stCondLst>
                              <p:cond delay="0"/>
                            </p:stCondLst>
                            <p:childTnLst>
                              <p:par>
                                <p:cTn id="203" presetID="16" presetClass="entr" presetSubtype="21" fill="hold" nodeType="clickEffect">
                                  <p:stCondLst>
                                    <p:cond delay="0"/>
                                  </p:stCondLst>
                                  <p:childTnLst>
                                    <p:set>
                                      <p:cBhvr>
                                        <p:cTn id="204" dur="1" fill="hold">
                                          <p:stCondLst>
                                            <p:cond delay="0"/>
                                          </p:stCondLst>
                                        </p:cTn>
                                        <p:tgtEl>
                                          <p:spTgt spid="414"/>
                                        </p:tgtEl>
                                        <p:attrNameLst>
                                          <p:attrName>style.visibility</p:attrName>
                                        </p:attrNameLst>
                                      </p:cBhvr>
                                      <p:to>
                                        <p:strVal val="visible"/>
                                      </p:to>
                                    </p:set>
                                    <p:animEffect transition="in" filter="barn(inVertical)">
                                      <p:cBhvr>
                                        <p:cTn id="205" dur="500"/>
                                        <p:tgtEl>
                                          <p:spTgt spid="414"/>
                                        </p:tgtEl>
                                      </p:cBhvr>
                                    </p:animEffect>
                                  </p:childTnLst>
                                </p:cTn>
                              </p:par>
                            </p:childTnLst>
                          </p:cTn>
                        </p:par>
                      </p:childTnLst>
                    </p:cTn>
                  </p:par>
                  <p:par>
                    <p:cTn id="206" fill="hold">
                      <p:stCondLst>
                        <p:cond delay="indefinite"/>
                      </p:stCondLst>
                      <p:childTnLst>
                        <p:par>
                          <p:cTn id="207" fill="hold">
                            <p:stCondLst>
                              <p:cond delay="0"/>
                            </p:stCondLst>
                            <p:childTnLst>
                              <p:par>
                                <p:cTn id="208" presetID="16" presetClass="entr" presetSubtype="21" fill="hold" grpId="0" nodeType="clickEffect">
                                  <p:stCondLst>
                                    <p:cond delay="0"/>
                                  </p:stCondLst>
                                  <p:childTnLst>
                                    <p:set>
                                      <p:cBhvr>
                                        <p:cTn id="209" dur="1" fill="hold">
                                          <p:stCondLst>
                                            <p:cond delay="0"/>
                                          </p:stCondLst>
                                        </p:cTn>
                                        <p:tgtEl>
                                          <p:spTgt spid="413"/>
                                        </p:tgtEl>
                                        <p:attrNameLst>
                                          <p:attrName>style.visibility</p:attrName>
                                        </p:attrNameLst>
                                      </p:cBhvr>
                                      <p:to>
                                        <p:strVal val="visible"/>
                                      </p:to>
                                    </p:set>
                                    <p:animEffect transition="in" filter="barn(inVertical)">
                                      <p:cBhvr>
                                        <p:cTn id="210" dur="500"/>
                                        <p:tgtEl>
                                          <p:spTgt spid="413"/>
                                        </p:tgtEl>
                                      </p:cBhvr>
                                    </p:animEffect>
                                  </p:childTnLst>
                                </p:cTn>
                              </p:par>
                            </p:childTnLst>
                          </p:cTn>
                        </p:par>
                      </p:childTnLst>
                    </p:cTn>
                  </p:par>
                  <p:par>
                    <p:cTn id="211" fill="hold">
                      <p:stCondLst>
                        <p:cond delay="indefinite"/>
                      </p:stCondLst>
                      <p:childTnLst>
                        <p:par>
                          <p:cTn id="212" fill="hold">
                            <p:stCondLst>
                              <p:cond delay="0"/>
                            </p:stCondLst>
                            <p:childTnLst>
                              <p:par>
                                <p:cTn id="213" presetID="16" presetClass="entr" presetSubtype="21" fill="hold" grpId="0" nodeType="clickEffect">
                                  <p:stCondLst>
                                    <p:cond delay="0"/>
                                  </p:stCondLst>
                                  <p:childTnLst>
                                    <p:set>
                                      <p:cBhvr>
                                        <p:cTn id="214" dur="1" fill="hold">
                                          <p:stCondLst>
                                            <p:cond delay="0"/>
                                          </p:stCondLst>
                                        </p:cTn>
                                        <p:tgtEl>
                                          <p:spTgt spid="412"/>
                                        </p:tgtEl>
                                        <p:attrNameLst>
                                          <p:attrName>style.visibility</p:attrName>
                                        </p:attrNameLst>
                                      </p:cBhvr>
                                      <p:to>
                                        <p:strVal val="visible"/>
                                      </p:to>
                                    </p:set>
                                    <p:animEffect transition="in" filter="barn(inVertical)">
                                      <p:cBhvr>
                                        <p:cTn id="215" dur="500"/>
                                        <p:tgtEl>
                                          <p:spTgt spid="412"/>
                                        </p:tgtEl>
                                      </p:cBhvr>
                                    </p:animEffect>
                                  </p:childTnLst>
                                </p:cTn>
                              </p:par>
                            </p:childTnLst>
                          </p:cTn>
                        </p:par>
                      </p:childTnLst>
                    </p:cTn>
                  </p:par>
                  <p:par>
                    <p:cTn id="216" fill="hold">
                      <p:stCondLst>
                        <p:cond delay="indefinite"/>
                      </p:stCondLst>
                      <p:childTnLst>
                        <p:par>
                          <p:cTn id="217" fill="hold">
                            <p:stCondLst>
                              <p:cond delay="0"/>
                            </p:stCondLst>
                            <p:childTnLst>
                              <p:par>
                                <p:cTn id="218" presetID="16" presetClass="entr" presetSubtype="21" fill="hold" grpId="0" nodeType="clickEffect">
                                  <p:stCondLst>
                                    <p:cond delay="0"/>
                                  </p:stCondLst>
                                  <p:childTnLst>
                                    <p:set>
                                      <p:cBhvr>
                                        <p:cTn id="219" dur="1" fill="hold">
                                          <p:stCondLst>
                                            <p:cond delay="0"/>
                                          </p:stCondLst>
                                        </p:cTn>
                                        <p:tgtEl>
                                          <p:spTgt spid="416"/>
                                        </p:tgtEl>
                                        <p:attrNameLst>
                                          <p:attrName>style.visibility</p:attrName>
                                        </p:attrNameLst>
                                      </p:cBhvr>
                                      <p:to>
                                        <p:strVal val="visible"/>
                                      </p:to>
                                    </p:set>
                                    <p:animEffect transition="in" filter="barn(inVertical)">
                                      <p:cBhvr>
                                        <p:cTn id="220" dur="500"/>
                                        <p:tgtEl>
                                          <p:spTgt spid="416"/>
                                        </p:tgtEl>
                                      </p:cBhvr>
                                    </p:animEffect>
                                  </p:childTnLst>
                                </p:cTn>
                              </p:par>
                            </p:childTnLst>
                          </p:cTn>
                        </p:par>
                      </p:childTnLst>
                    </p:cTn>
                  </p:par>
                  <p:par>
                    <p:cTn id="221" fill="hold">
                      <p:stCondLst>
                        <p:cond delay="indefinite"/>
                      </p:stCondLst>
                      <p:childTnLst>
                        <p:par>
                          <p:cTn id="222" fill="hold">
                            <p:stCondLst>
                              <p:cond delay="0"/>
                            </p:stCondLst>
                            <p:childTnLst>
                              <p:par>
                                <p:cTn id="223" presetID="16" presetClass="entr" presetSubtype="21" fill="hold" grpId="0" nodeType="clickEffect">
                                  <p:stCondLst>
                                    <p:cond delay="0"/>
                                  </p:stCondLst>
                                  <p:childTnLst>
                                    <p:set>
                                      <p:cBhvr>
                                        <p:cTn id="224" dur="1" fill="hold">
                                          <p:stCondLst>
                                            <p:cond delay="0"/>
                                          </p:stCondLst>
                                        </p:cTn>
                                        <p:tgtEl>
                                          <p:spTgt spid="399"/>
                                        </p:tgtEl>
                                        <p:attrNameLst>
                                          <p:attrName>style.visibility</p:attrName>
                                        </p:attrNameLst>
                                      </p:cBhvr>
                                      <p:to>
                                        <p:strVal val="visible"/>
                                      </p:to>
                                    </p:set>
                                    <p:animEffect transition="in" filter="barn(inVertical)">
                                      <p:cBhvr>
                                        <p:cTn id="225" dur="500"/>
                                        <p:tgtEl>
                                          <p:spTgt spid="399"/>
                                        </p:tgtEl>
                                      </p:cBhvr>
                                    </p:animEffect>
                                  </p:childTnLst>
                                </p:cTn>
                              </p:par>
                            </p:childTnLst>
                          </p:cTn>
                        </p:par>
                      </p:childTnLst>
                    </p:cTn>
                  </p:par>
                  <p:par>
                    <p:cTn id="226" fill="hold">
                      <p:stCondLst>
                        <p:cond delay="indefinite"/>
                      </p:stCondLst>
                      <p:childTnLst>
                        <p:par>
                          <p:cTn id="227" fill="hold">
                            <p:stCondLst>
                              <p:cond delay="0"/>
                            </p:stCondLst>
                            <p:childTnLst>
                              <p:par>
                                <p:cTn id="228" presetID="16" presetClass="entr" presetSubtype="21" fill="hold" grpId="0" nodeType="clickEffect">
                                  <p:stCondLst>
                                    <p:cond delay="0"/>
                                  </p:stCondLst>
                                  <p:childTnLst>
                                    <p:set>
                                      <p:cBhvr>
                                        <p:cTn id="229" dur="1" fill="hold">
                                          <p:stCondLst>
                                            <p:cond delay="0"/>
                                          </p:stCondLst>
                                        </p:cTn>
                                        <p:tgtEl>
                                          <p:spTgt spid="457"/>
                                        </p:tgtEl>
                                        <p:attrNameLst>
                                          <p:attrName>style.visibility</p:attrName>
                                        </p:attrNameLst>
                                      </p:cBhvr>
                                      <p:to>
                                        <p:strVal val="visible"/>
                                      </p:to>
                                    </p:set>
                                    <p:animEffect transition="in" filter="barn(inVertical)">
                                      <p:cBhvr>
                                        <p:cTn id="230" dur="500"/>
                                        <p:tgtEl>
                                          <p:spTgt spid="457"/>
                                        </p:tgtEl>
                                      </p:cBhvr>
                                    </p:animEffect>
                                  </p:childTnLst>
                                </p:cTn>
                              </p:par>
                            </p:childTnLst>
                          </p:cTn>
                        </p:par>
                      </p:childTnLst>
                    </p:cTn>
                  </p:par>
                  <p:par>
                    <p:cTn id="231" fill="hold">
                      <p:stCondLst>
                        <p:cond delay="indefinite"/>
                      </p:stCondLst>
                      <p:childTnLst>
                        <p:par>
                          <p:cTn id="232" fill="hold">
                            <p:stCondLst>
                              <p:cond delay="0"/>
                            </p:stCondLst>
                            <p:childTnLst>
                              <p:par>
                                <p:cTn id="233" presetID="16" presetClass="entr" presetSubtype="21" fill="hold" grpId="0" nodeType="clickEffect">
                                  <p:stCondLst>
                                    <p:cond delay="0"/>
                                  </p:stCondLst>
                                  <p:childTnLst>
                                    <p:set>
                                      <p:cBhvr>
                                        <p:cTn id="234" dur="1" fill="hold">
                                          <p:stCondLst>
                                            <p:cond delay="0"/>
                                          </p:stCondLst>
                                        </p:cTn>
                                        <p:tgtEl>
                                          <p:spTgt spid="417"/>
                                        </p:tgtEl>
                                        <p:attrNameLst>
                                          <p:attrName>style.visibility</p:attrName>
                                        </p:attrNameLst>
                                      </p:cBhvr>
                                      <p:to>
                                        <p:strVal val="visible"/>
                                      </p:to>
                                    </p:set>
                                    <p:animEffect transition="in" filter="barn(inVertical)">
                                      <p:cBhvr>
                                        <p:cTn id="235" dur="500"/>
                                        <p:tgtEl>
                                          <p:spTgt spid="417"/>
                                        </p:tgtEl>
                                      </p:cBhvr>
                                    </p:animEffect>
                                  </p:childTnLst>
                                </p:cTn>
                              </p:par>
                            </p:childTnLst>
                          </p:cTn>
                        </p:par>
                      </p:childTnLst>
                    </p:cTn>
                  </p:par>
                  <p:par>
                    <p:cTn id="236" fill="hold">
                      <p:stCondLst>
                        <p:cond delay="indefinite"/>
                      </p:stCondLst>
                      <p:childTnLst>
                        <p:par>
                          <p:cTn id="237" fill="hold">
                            <p:stCondLst>
                              <p:cond delay="0"/>
                            </p:stCondLst>
                            <p:childTnLst>
                              <p:par>
                                <p:cTn id="238" presetID="16" presetClass="entr" presetSubtype="21" fill="hold" nodeType="clickEffect">
                                  <p:stCondLst>
                                    <p:cond delay="0"/>
                                  </p:stCondLst>
                                  <p:childTnLst>
                                    <p:set>
                                      <p:cBhvr>
                                        <p:cTn id="239" dur="1" fill="hold">
                                          <p:stCondLst>
                                            <p:cond delay="0"/>
                                          </p:stCondLst>
                                        </p:cTn>
                                        <p:tgtEl>
                                          <p:spTgt spid="420"/>
                                        </p:tgtEl>
                                        <p:attrNameLst>
                                          <p:attrName>style.visibility</p:attrName>
                                        </p:attrNameLst>
                                      </p:cBhvr>
                                      <p:to>
                                        <p:strVal val="visible"/>
                                      </p:to>
                                    </p:set>
                                    <p:animEffect transition="in" filter="barn(inVertical)">
                                      <p:cBhvr>
                                        <p:cTn id="240" dur="500"/>
                                        <p:tgtEl>
                                          <p:spTgt spid="420"/>
                                        </p:tgtEl>
                                      </p:cBhvr>
                                    </p:animEffect>
                                  </p:childTnLst>
                                </p:cTn>
                              </p:par>
                            </p:childTnLst>
                          </p:cTn>
                        </p:par>
                      </p:childTnLst>
                    </p:cTn>
                  </p:par>
                  <p:par>
                    <p:cTn id="241" fill="hold">
                      <p:stCondLst>
                        <p:cond delay="indefinite"/>
                      </p:stCondLst>
                      <p:childTnLst>
                        <p:par>
                          <p:cTn id="242" fill="hold">
                            <p:stCondLst>
                              <p:cond delay="0"/>
                            </p:stCondLst>
                            <p:childTnLst>
                              <p:par>
                                <p:cTn id="243" presetID="16" presetClass="entr" presetSubtype="21" fill="hold" grpId="0" nodeType="clickEffect">
                                  <p:stCondLst>
                                    <p:cond delay="0"/>
                                  </p:stCondLst>
                                  <p:childTnLst>
                                    <p:set>
                                      <p:cBhvr>
                                        <p:cTn id="244" dur="1" fill="hold">
                                          <p:stCondLst>
                                            <p:cond delay="0"/>
                                          </p:stCondLst>
                                        </p:cTn>
                                        <p:tgtEl>
                                          <p:spTgt spid="437"/>
                                        </p:tgtEl>
                                        <p:attrNameLst>
                                          <p:attrName>style.visibility</p:attrName>
                                        </p:attrNameLst>
                                      </p:cBhvr>
                                      <p:to>
                                        <p:strVal val="visible"/>
                                      </p:to>
                                    </p:set>
                                    <p:animEffect transition="in" filter="barn(inVertical)">
                                      <p:cBhvr>
                                        <p:cTn id="245" dur="500"/>
                                        <p:tgtEl>
                                          <p:spTgt spid="437"/>
                                        </p:tgtEl>
                                      </p:cBhvr>
                                    </p:animEffect>
                                  </p:childTnLst>
                                </p:cTn>
                              </p:par>
                            </p:childTnLst>
                          </p:cTn>
                        </p:par>
                      </p:childTnLst>
                    </p:cTn>
                  </p:par>
                  <p:par>
                    <p:cTn id="246" fill="hold">
                      <p:stCondLst>
                        <p:cond delay="indefinite"/>
                      </p:stCondLst>
                      <p:childTnLst>
                        <p:par>
                          <p:cTn id="247" fill="hold">
                            <p:stCondLst>
                              <p:cond delay="0"/>
                            </p:stCondLst>
                            <p:childTnLst>
                              <p:par>
                                <p:cTn id="248" presetID="16" presetClass="entr" presetSubtype="21" fill="hold" nodeType="clickEffect">
                                  <p:stCondLst>
                                    <p:cond delay="0"/>
                                  </p:stCondLst>
                                  <p:childTnLst>
                                    <p:set>
                                      <p:cBhvr>
                                        <p:cTn id="249" dur="1" fill="hold">
                                          <p:stCondLst>
                                            <p:cond delay="0"/>
                                          </p:stCondLst>
                                        </p:cTn>
                                        <p:tgtEl>
                                          <p:spTgt spid="422"/>
                                        </p:tgtEl>
                                        <p:attrNameLst>
                                          <p:attrName>style.visibility</p:attrName>
                                        </p:attrNameLst>
                                      </p:cBhvr>
                                      <p:to>
                                        <p:strVal val="visible"/>
                                      </p:to>
                                    </p:set>
                                    <p:animEffect transition="in" filter="barn(inVertical)">
                                      <p:cBhvr>
                                        <p:cTn id="250" dur="500"/>
                                        <p:tgtEl>
                                          <p:spTgt spid="422"/>
                                        </p:tgtEl>
                                      </p:cBhvr>
                                    </p:animEffect>
                                  </p:childTnLst>
                                </p:cTn>
                              </p:par>
                            </p:childTnLst>
                          </p:cTn>
                        </p:par>
                      </p:childTnLst>
                    </p:cTn>
                  </p:par>
                  <p:par>
                    <p:cTn id="251" fill="hold">
                      <p:stCondLst>
                        <p:cond delay="indefinite"/>
                      </p:stCondLst>
                      <p:childTnLst>
                        <p:par>
                          <p:cTn id="252" fill="hold">
                            <p:stCondLst>
                              <p:cond delay="0"/>
                            </p:stCondLst>
                            <p:childTnLst>
                              <p:par>
                                <p:cTn id="253" presetID="16" presetClass="entr" presetSubtype="21" fill="hold" grpId="0" nodeType="clickEffect">
                                  <p:stCondLst>
                                    <p:cond delay="0"/>
                                  </p:stCondLst>
                                  <p:childTnLst>
                                    <p:set>
                                      <p:cBhvr>
                                        <p:cTn id="254" dur="1" fill="hold">
                                          <p:stCondLst>
                                            <p:cond delay="0"/>
                                          </p:stCondLst>
                                        </p:cTn>
                                        <p:tgtEl>
                                          <p:spTgt spid="431"/>
                                        </p:tgtEl>
                                        <p:attrNameLst>
                                          <p:attrName>style.visibility</p:attrName>
                                        </p:attrNameLst>
                                      </p:cBhvr>
                                      <p:to>
                                        <p:strVal val="visible"/>
                                      </p:to>
                                    </p:set>
                                    <p:animEffect transition="in" filter="barn(inVertical)">
                                      <p:cBhvr>
                                        <p:cTn id="255" dur="500"/>
                                        <p:tgtEl>
                                          <p:spTgt spid="431"/>
                                        </p:tgtEl>
                                      </p:cBhvr>
                                    </p:animEffect>
                                  </p:childTnLst>
                                </p:cTn>
                              </p:par>
                            </p:childTnLst>
                          </p:cTn>
                        </p:par>
                      </p:childTnLst>
                    </p:cTn>
                  </p:par>
                  <p:par>
                    <p:cTn id="256" fill="hold">
                      <p:stCondLst>
                        <p:cond delay="indefinite"/>
                      </p:stCondLst>
                      <p:childTnLst>
                        <p:par>
                          <p:cTn id="257" fill="hold">
                            <p:stCondLst>
                              <p:cond delay="0"/>
                            </p:stCondLst>
                            <p:childTnLst>
                              <p:par>
                                <p:cTn id="258" presetID="16" presetClass="entr" presetSubtype="21" fill="hold" grpId="0" nodeType="clickEffect">
                                  <p:stCondLst>
                                    <p:cond delay="0"/>
                                  </p:stCondLst>
                                  <p:childTnLst>
                                    <p:set>
                                      <p:cBhvr>
                                        <p:cTn id="259" dur="1" fill="hold">
                                          <p:stCondLst>
                                            <p:cond delay="0"/>
                                          </p:stCondLst>
                                        </p:cTn>
                                        <p:tgtEl>
                                          <p:spTgt spid="442"/>
                                        </p:tgtEl>
                                        <p:attrNameLst>
                                          <p:attrName>style.visibility</p:attrName>
                                        </p:attrNameLst>
                                      </p:cBhvr>
                                      <p:to>
                                        <p:strVal val="visible"/>
                                      </p:to>
                                    </p:set>
                                    <p:animEffect transition="in" filter="barn(inVertical)">
                                      <p:cBhvr>
                                        <p:cTn id="260" dur="500"/>
                                        <p:tgtEl>
                                          <p:spTgt spid="442"/>
                                        </p:tgtEl>
                                      </p:cBhvr>
                                    </p:animEffect>
                                  </p:childTnLst>
                                </p:cTn>
                              </p:par>
                            </p:childTnLst>
                          </p:cTn>
                        </p:par>
                      </p:childTnLst>
                    </p:cTn>
                  </p:par>
                  <p:par>
                    <p:cTn id="261" fill="hold">
                      <p:stCondLst>
                        <p:cond delay="indefinite"/>
                      </p:stCondLst>
                      <p:childTnLst>
                        <p:par>
                          <p:cTn id="262" fill="hold">
                            <p:stCondLst>
                              <p:cond delay="0"/>
                            </p:stCondLst>
                            <p:childTnLst>
                              <p:par>
                                <p:cTn id="263" presetID="16" presetClass="entr" presetSubtype="21" fill="hold" grpId="0" nodeType="clickEffect">
                                  <p:stCondLst>
                                    <p:cond delay="0"/>
                                  </p:stCondLst>
                                  <p:childTnLst>
                                    <p:set>
                                      <p:cBhvr>
                                        <p:cTn id="264" dur="1" fill="hold">
                                          <p:stCondLst>
                                            <p:cond delay="0"/>
                                          </p:stCondLst>
                                        </p:cTn>
                                        <p:tgtEl>
                                          <p:spTgt spid="441"/>
                                        </p:tgtEl>
                                        <p:attrNameLst>
                                          <p:attrName>style.visibility</p:attrName>
                                        </p:attrNameLst>
                                      </p:cBhvr>
                                      <p:to>
                                        <p:strVal val="visible"/>
                                      </p:to>
                                    </p:set>
                                    <p:animEffect transition="in" filter="barn(inVertical)">
                                      <p:cBhvr>
                                        <p:cTn id="265" dur="500"/>
                                        <p:tgtEl>
                                          <p:spTgt spid="441"/>
                                        </p:tgtEl>
                                      </p:cBhvr>
                                    </p:animEffect>
                                  </p:childTnLst>
                                </p:cTn>
                              </p:par>
                            </p:childTnLst>
                          </p:cTn>
                        </p:par>
                      </p:childTnLst>
                    </p:cTn>
                  </p:par>
                  <p:par>
                    <p:cTn id="266" fill="hold">
                      <p:stCondLst>
                        <p:cond delay="indefinite"/>
                      </p:stCondLst>
                      <p:childTnLst>
                        <p:par>
                          <p:cTn id="267" fill="hold">
                            <p:stCondLst>
                              <p:cond delay="0"/>
                            </p:stCondLst>
                            <p:childTnLst>
                              <p:par>
                                <p:cTn id="268" presetID="16" presetClass="entr" presetSubtype="21" fill="hold" nodeType="clickEffect">
                                  <p:stCondLst>
                                    <p:cond delay="0"/>
                                  </p:stCondLst>
                                  <p:childTnLst>
                                    <p:set>
                                      <p:cBhvr>
                                        <p:cTn id="269" dur="1" fill="hold">
                                          <p:stCondLst>
                                            <p:cond delay="0"/>
                                          </p:stCondLst>
                                        </p:cTn>
                                        <p:tgtEl>
                                          <p:spTgt spid="444"/>
                                        </p:tgtEl>
                                        <p:attrNameLst>
                                          <p:attrName>style.visibility</p:attrName>
                                        </p:attrNameLst>
                                      </p:cBhvr>
                                      <p:to>
                                        <p:strVal val="visible"/>
                                      </p:to>
                                    </p:set>
                                    <p:animEffect transition="in" filter="barn(inVertical)">
                                      <p:cBhvr>
                                        <p:cTn id="270" dur="500"/>
                                        <p:tgtEl>
                                          <p:spTgt spid="444"/>
                                        </p:tgtEl>
                                      </p:cBhvr>
                                    </p:animEffect>
                                  </p:childTnLst>
                                </p:cTn>
                              </p:par>
                            </p:childTnLst>
                          </p:cTn>
                        </p:par>
                      </p:childTnLst>
                    </p:cTn>
                  </p:par>
                  <p:par>
                    <p:cTn id="271" fill="hold">
                      <p:stCondLst>
                        <p:cond delay="indefinite"/>
                      </p:stCondLst>
                      <p:childTnLst>
                        <p:par>
                          <p:cTn id="272" fill="hold">
                            <p:stCondLst>
                              <p:cond delay="0"/>
                            </p:stCondLst>
                            <p:childTnLst>
                              <p:par>
                                <p:cTn id="273" presetID="16" presetClass="entr" presetSubtype="21" fill="hold" grpId="0" nodeType="clickEffect">
                                  <p:stCondLst>
                                    <p:cond delay="0"/>
                                  </p:stCondLst>
                                  <p:childTnLst>
                                    <p:set>
                                      <p:cBhvr>
                                        <p:cTn id="274" dur="1" fill="hold">
                                          <p:stCondLst>
                                            <p:cond delay="0"/>
                                          </p:stCondLst>
                                        </p:cTn>
                                        <p:tgtEl>
                                          <p:spTgt spid="434"/>
                                        </p:tgtEl>
                                        <p:attrNameLst>
                                          <p:attrName>style.visibility</p:attrName>
                                        </p:attrNameLst>
                                      </p:cBhvr>
                                      <p:to>
                                        <p:strVal val="visible"/>
                                      </p:to>
                                    </p:set>
                                    <p:animEffect transition="in" filter="barn(inVertical)">
                                      <p:cBhvr>
                                        <p:cTn id="275" dur="500"/>
                                        <p:tgtEl>
                                          <p:spTgt spid="434"/>
                                        </p:tgtEl>
                                      </p:cBhvr>
                                    </p:animEffect>
                                  </p:childTnLst>
                                </p:cTn>
                              </p:par>
                            </p:childTnLst>
                          </p:cTn>
                        </p:par>
                      </p:childTnLst>
                    </p:cTn>
                  </p:par>
                  <p:par>
                    <p:cTn id="276" fill="hold">
                      <p:stCondLst>
                        <p:cond delay="indefinite"/>
                      </p:stCondLst>
                      <p:childTnLst>
                        <p:par>
                          <p:cTn id="277" fill="hold">
                            <p:stCondLst>
                              <p:cond delay="0"/>
                            </p:stCondLst>
                            <p:childTnLst>
                              <p:par>
                                <p:cTn id="278" presetID="16" presetClass="entr" presetSubtype="21" fill="hold" nodeType="clickEffect">
                                  <p:stCondLst>
                                    <p:cond delay="0"/>
                                  </p:stCondLst>
                                  <p:childTnLst>
                                    <p:set>
                                      <p:cBhvr>
                                        <p:cTn id="279" dur="1" fill="hold">
                                          <p:stCondLst>
                                            <p:cond delay="0"/>
                                          </p:stCondLst>
                                        </p:cTn>
                                        <p:tgtEl>
                                          <p:spTgt spid="433"/>
                                        </p:tgtEl>
                                        <p:attrNameLst>
                                          <p:attrName>style.visibility</p:attrName>
                                        </p:attrNameLst>
                                      </p:cBhvr>
                                      <p:to>
                                        <p:strVal val="visible"/>
                                      </p:to>
                                    </p:set>
                                    <p:animEffect transition="in" filter="barn(inVertical)">
                                      <p:cBhvr>
                                        <p:cTn id="280" dur="500"/>
                                        <p:tgtEl>
                                          <p:spTgt spid="433"/>
                                        </p:tgtEl>
                                      </p:cBhvr>
                                    </p:animEffect>
                                  </p:childTnLst>
                                </p:cTn>
                              </p:par>
                            </p:childTnLst>
                          </p:cTn>
                        </p:par>
                      </p:childTnLst>
                    </p:cTn>
                  </p:par>
                  <p:par>
                    <p:cTn id="281" fill="hold">
                      <p:stCondLst>
                        <p:cond delay="indefinite"/>
                      </p:stCondLst>
                      <p:childTnLst>
                        <p:par>
                          <p:cTn id="282" fill="hold">
                            <p:stCondLst>
                              <p:cond delay="0"/>
                            </p:stCondLst>
                            <p:childTnLst>
                              <p:par>
                                <p:cTn id="283" presetID="16" presetClass="entr" presetSubtype="21" fill="hold" grpId="0" nodeType="clickEffect">
                                  <p:stCondLst>
                                    <p:cond delay="0"/>
                                  </p:stCondLst>
                                  <p:childTnLst>
                                    <p:set>
                                      <p:cBhvr>
                                        <p:cTn id="284" dur="1" fill="hold">
                                          <p:stCondLst>
                                            <p:cond delay="0"/>
                                          </p:stCondLst>
                                        </p:cTn>
                                        <p:tgtEl>
                                          <p:spTgt spid="436"/>
                                        </p:tgtEl>
                                        <p:attrNameLst>
                                          <p:attrName>style.visibility</p:attrName>
                                        </p:attrNameLst>
                                      </p:cBhvr>
                                      <p:to>
                                        <p:strVal val="visible"/>
                                      </p:to>
                                    </p:set>
                                    <p:animEffect transition="in" filter="barn(inVertical)">
                                      <p:cBhvr>
                                        <p:cTn id="285" dur="500"/>
                                        <p:tgtEl>
                                          <p:spTgt spid="436"/>
                                        </p:tgtEl>
                                      </p:cBhvr>
                                    </p:animEffect>
                                  </p:childTnLst>
                                </p:cTn>
                              </p:par>
                            </p:childTnLst>
                          </p:cTn>
                        </p:par>
                      </p:childTnLst>
                    </p:cTn>
                  </p:par>
                  <p:par>
                    <p:cTn id="286" fill="hold">
                      <p:stCondLst>
                        <p:cond delay="indefinite"/>
                      </p:stCondLst>
                      <p:childTnLst>
                        <p:par>
                          <p:cTn id="287" fill="hold">
                            <p:stCondLst>
                              <p:cond delay="0"/>
                            </p:stCondLst>
                            <p:childTnLst>
                              <p:par>
                                <p:cTn id="288" presetID="16" presetClass="entr" presetSubtype="21" fill="hold" grpId="0" nodeType="clickEffect">
                                  <p:stCondLst>
                                    <p:cond delay="0"/>
                                  </p:stCondLst>
                                  <p:childTnLst>
                                    <p:set>
                                      <p:cBhvr>
                                        <p:cTn id="289" dur="1" fill="hold">
                                          <p:stCondLst>
                                            <p:cond delay="0"/>
                                          </p:stCondLst>
                                        </p:cTn>
                                        <p:tgtEl>
                                          <p:spTgt spid="446"/>
                                        </p:tgtEl>
                                        <p:attrNameLst>
                                          <p:attrName>style.visibility</p:attrName>
                                        </p:attrNameLst>
                                      </p:cBhvr>
                                      <p:to>
                                        <p:strVal val="visible"/>
                                      </p:to>
                                    </p:set>
                                    <p:animEffect transition="in" filter="barn(inVertical)">
                                      <p:cBhvr>
                                        <p:cTn id="290" dur="500"/>
                                        <p:tgtEl>
                                          <p:spTgt spid="446"/>
                                        </p:tgtEl>
                                      </p:cBhvr>
                                    </p:animEffect>
                                  </p:childTnLst>
                                </p:cTn>
                              </p:par>
                            </p:childTnLst>
                          </p:cTn>
                        </p:par>
                      </p:childTnLst>
                    </p:cTn>
                  </p:par>
                  <p:par>
                    <p:cTn id="291" fill="hold">
                      <p:stCondLst>
                        <p:cond delay="indefinite"/>
                      </p:stCondLst>
                      <p:childTnLst>
                        <p:par>
                          <p:cTn id="292" fill="hold">
                            <p:stCondLst>
                              <p:cond delay="0"/>
                            </p:stCondLst>
                            <p:childTnLst>
                              <p:par>
                                <p:cTn id="293" presetID="16" presetClass="entr" presetSubtype="21" fill="hold" grpId="0" nodeType="clickEffect">
                                  <p:stCondLst>
                                    <p:cond delay="0"/>
                                  </p:stCondLst>
                                  <p:childTnLst>
                                    <p:set>
                                      <p:cBhvr>
                                        <p:cTn id="294" dur="1" fill="hold">
                                          <p:stCondLst>
                                            <p:cond delay="0"/>
                                          </p:stCondLst>
                                        </p:cTn>
                                        <p:tgtEl>
                                          <p:spTgt spid="447"/>
                                        </p:tgtEl>
                                        <p:attrNameLst>
                                          <p:attrName>style.visibility</p:attrName>
                                        </p:attrNameLst>
                                      </p:cBhvr>
                                      <p:to>
                                        <p:strVal val="visible"/>
                                      </p:to>
                                    </p:set>
                                    <p:animEffect transition="in" filter="barn(inVertical)">
                                      <p:cBhvr>
                                        <p:cTn id="295" dur="500"/>
                                        <p:tgtEl>
                                          <p:spTgt spid="447"/>
                                        </p:tgtEl>
                                      </p:cBhvr>
                                    </p:animEffect>
                                  </p:childTnLst>
                                </p:cTn>
                              </p:par>
                            </p:childTnLst>
                          </p:cTn>
                        </p:par>
                      </p:childTnLst>
                    </p:cTn>
                  </p:par>
                  <p:par>
                    <p:cTn id="296" fill="hold">
                      <p:stCondLst>
                        <p:cond delay="indefinite"/>
                      </p:stCondLst>
                      <p:childTnLst>
                        <p:par>
                          <p:cTn id="297" fill="hold">
                            <p:stCondLst>
                              <p:cond delay="0"/>
                            </p:stCondLst>
                            <p:childTnLst>
                              <p:par>
                                <p:cTn id="298" presetID="16" presetClass="entr" presetSubtype="21" fill="hold" nodeType="clickEffect">
                                  <p:stCondLst>
                                    <p:cond delay="0"/>
                                  </p:stCondLst>
                                  <p:childTnLst>
                                    <p:set>
                                      <p:cBhvr>
                                        <p:cTn id="299" dur="1" fill="hold">
                                          <p:stCondLst>
                                            <p:cond delay="0"/>
                                          </p:stCondLst>
                                        </p:cTn>
                                        <p:tgtEl>
                                          <p:spTgt spid="449"/>
                                        </p:tgtEl>
                                        <p:attrNameLst>
                                          <p:attrName>style.visibility</p:attrName>
                                        </p:attrNameLst>
                                      </p:cBhvr>
                                      <p:to>
                                        <p:strVal val="visible"/>
                                      </p:to>
                                    </p:set>
                                    <p:animEffect transition="in" filter="barn(inVertical)">
                                      <p:cBhvr>
                                        <p:cTn id="300" dur="500"/>
                                        <p:tgtEl>
                                          <p:spTgt spid="449"/>
                                        </p:tgtEl>
                                      </p:cBhvr>
                                    </p:animEffect>
                                  </p:childTnLst>
                                </p:cTn>
                              </p:par>
                            </p:childTnLst>
                          </p:cTn>
                        </p:par>
                      </p:childTnLst>
                    </p:cTn>
                  </p:par>
                  <p:par>
                    <p:cTn id="301" fill="hold">
                      <p:stCondLst>
                        <p:cond delay="indefinite"/>
                      </p:stCondLst>
                      <p:childTnLst>
                        <p:par>
                          <p:cTn id="302" fill="hold">
                            <p:stCondLst>
                              <p:cond delay="0"/>
                            </p:stCondLst>
                            <p:childTnLst>
                              <p:par>
                                <p:cTn id="303" presetID="16" presetClass="entr" presetSubtype="21" fill="hold" grpId="0" nodeType="clickEffect">
                                  <p:stCondLst>
                                    <p:cond delay="0"/>
                                  </p:stCondLst>
                                  <p:childTnLst>
                                    <p:set>
                                      <p:cBhvr>
                                        <p:cTn id="304" dur="1" fill="hold">
                                          <p:stCondLst>
                                            <p:cond delay="0"/>
                                          </p:stCondLst>
                                        </p:cTn>
                                        <p:tgtEl>
                                          <p:spTgt spid="450"/>
                                        </p:tgtEl>
                                        <p:attrNameLst>
                                          <p:attrName>style.visibility</p:attrName>
                                        </p:attrNameLst>
                                      </p:cBhvr>
                                      <p:to>
                                        <p:strVal val="visible"/>
                                      </p:to>
                                    </p:set>
                                    <p:animEffect transition="in" filter="barn(inVertical)">
                                      <p:cBhvr>
                                        <p:cTn id="305"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5" grpId="0"/>
      <p:bldP spid="7" grpId="0"/>
      <p:bldP spid="10" grpId="0"/>
      <p:bldP spid="13" grpId="0"/>
      <p:bldP spid="14" grpId="0"/>
      <p:bldP spid="15" grpId="0"/>
      <p:bldP spid="22" grpId="0"/>
      <p:bldP spid="40" grpId="0" animBg="1"/>
      <p:bldP spid="44" grpId="0"/>
      <p:bldP spid="47" grpId="0"/>
      <p:bldP spid="62" grpId="0"/>
      <p:bldP spid="393" grpId="0" animBg="1"/>
      <p:bldP spid="394" grpId="0" animBg="1"/>
      <p:bldP spid="395" grpId="0" animBg="1"/>
      <p:bldP spid="399" grpId="0"/>
      <p:bldP spid="401" grpId="0" animBg="1"/>
      <p:bldP spid="402" grpId="0" animBg="1"/>
      <p:bldP spid="403" grpId="0" animBg="1"/>
      <p:bldP spid="412" grpId="0" animBg="1"/>
      <p:bldP spid="413" grpId="0" animBg="1"/>
      <p:bldP spid="416" grpId="0" animBg="1"/>
      <p:bldP spid="417" grpId="0" animBg="1"/>
      <p:bldP spid="427" grpId="0"/>
      <p:bldP spid="428" grpId="0"/>
      <p:bldP spid="431" grpId="0"/>
      <p:bldP spid="434" grpId="0"/>
      <p:bldP spid="436" grpId="0"/>
      <p:bldP spid="437" grpId="0" animBg="1"/>
      <p:bldP spid="441" grpId="0" animBg="1"/>
      <p:bldP spid="442" grpId="0" animBg="1"/>
      <p:bldP spid="446" grpId="0" animBg="1"/>
      <p:bldP spid="447" grpId="0" animBg="1"/>
      <p:bldP spid="450" grpId="0"/>
      <p:bldP spid="455" grpId="0"/>
      <p:bldP spid="456" grpId="0" animBg="1"/>
      <p:bldP spid="4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60825" y="258633"/>
            <a:ext cx="3446068" cy="461665"/>
          </a:xfrm>
          <a:prstGeom prst="rect">
            <a:avLst/>
          </a:prstGeom>
          <a:noFill/>
        </p:spPr>
        <p:txBody>
          <a:bodyPr wrap="square" rtlCol="0">
            <a:spAutoFit/>
          </a:bodyPr>
          <a:lstStyle/>
          <a:p>
            <a:r>
              <a:rPr lang="en-US" altLang="zh-CN" sz="2400" b="1" dirty="0">
                <a:solidFill>
                  <a:srgbClr val="4B7FB1"/>
                </a:solidFill>
              </a:rPr>
              <a:t>3.4 </a:t>
            </a:r>
            <a:r>
              <a:rPr lang="zh-CN" altLang="en-US" sz="2400" b="1" dirty="0">
                <a:solidFill>
                  <a:srgbClr val="4B7FB1"/>
                </a:solidFill>
              </a:rPr>
              <a:t>反向传播的直观理解</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609801D7-EE71-4458-AC9A-5846BF74CB2F}"/>
                  </a:ext>
                </a:extLst>
              </p:cNvPr>
              <p:cNvSpPr txBox="1"/>
              <p:nvPr/>
            </p:nvSpPr>
            <p:spPr>
              <a:xfrm>
                <a:off x="7358544" y="4250422"/>
                <a:ext cx="4074952" cy="17013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zh-CN" altLang="en-US" sz="2000" b="1" i="1">
                              <a:solidFill>
                                <a:srgbClr val="FF0000"/>
                              </a:solidFill>
                              <a:latin typeface="Cambria Math" panose="02040503050406030204" pitchFamily="18" charset="0"/>
                            </a:rPr>
                            <m:t>𝜹</m:t>
                          </m:r>
                        </m:e>
                        <m:sup>
                          <m:r>
                            <a:rPr lang="en-US" altLang="zh-CN" sz="2000" b="1" i="1">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𝒍</m:t>
                          </m:r>
                          <m:r>
                            <a:rPr lang="en-US" altLang="zh-CN" sz="2000" b="1" i="1">
                              <a:solidFill>
                                <a:srgbClr val="FF0000"/>
                              </a:solidFill>
                              <a:latin typeface="Cambria Math" panose="02040503050406030204" pitchFamily="18" charset="0"/>
                            </a:rPr>
                            <m:t>)</m:t>
                          </m:r>
                        </m:sup>
                      </m:sSup>
                      <m:r>
                        <a:rPr lang="en-US" altLang="zh-CN" sz="2000" b="1" i="1" smtClean="0">
                          <a:solidFill>
                            <a:srgbClr val="FF0000"/>
                          </a:solidFill>
                          <a:latin typeface="Cambria Math" panose="02040503050406030204" pitchFamily="18" charset="0"/>
                        </a:rPr>
                        <m:t>=</m:t>
                      </m:r>
                      <m:d>
                        <m:dPr>
                          <m:begChr m:val="["/>
                          <m:endChr m:val="]"/>
                          <m:ctrlPr>
                            <a:rPr lang="en-US" altLang="zh-CN" sz="2000" b="1" i="1" smtClean="0">
                              <a:solidFill>
                                <a:srgbClr val="FF0000"/>
                              </a:solidFill>
                              <a:latin typeface="Cambria Math" panose="02040503050406030204" pitchFamily="18" charset="0"/>
                            </a:rPr>
                          </m:ctrlPr>
                        </m:dPr>
                        <m:e>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𝑾</m:t>
                              </m:r>
                            </m:e>
                            <m:sup>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𝒍</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e>
                              </m:d>
                            </m:sup>
                          </m:sSup>
                        </m:e>
                      </m:d>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𝑻</m:t>
                      </m:r>
                      <m:r>
                        <a:rPr lang="en-US" altLang="zh-CN" sz="2000" b="1" i="1" smtClean="0">
                          <a:solidFill>
                            <a:srgbClr val="FF0000"/>
                          </a:solidFill>
                          <a:latin typeface="Cambria Math" panose="02040503050406030204" pitchFamily="18" charset="0"/>
                        </a:rPr>
                        <m:t> .∗</m:t>
                      </m:r>
                      <m:sSup>
                        <m:sSupPr>
                          <m:ctrlPr>
                            <a:rPr lang="en-US" altLang="zh-CN" sz="2000" b="1" i="1">
                              <a:solidFill>
                                <a:srgbClr val="FF0000"/>
                              </a:solidFill>
                              <a:latin typeface="Cambria Math" panose="02040503050406030204" pitchFamily="18" charset="0"/>
                            </a:rPr>
                          </m:ctrlPr>
                        </m:sSupPr>
                        <m:e>
                          <m:r>
                            <a:rPr lang="zh-CN" altLang="en-US" sz="2000" b="1" i="1">
                              <a:solidFill>
                                <a:srgbClr val="FF0000"/>
                              </a:solidFill>
                              <a:latin typeface="Cambria Math" panose="02040503050406030204" pitchFamily="18" charset="0"/>
                            </a:rPr>
                            <m:t>𝜹</m:t>
                          </m:r>
                        </m:e>
                        <m:sup>
                          <m:d>
                            <m:dPr>
                              <m:ctrlPr>
                                <a:rPr lang="en-US" altLang="zh-CN" sz="2000" b="1" i="1">
                                  <a:solidFill>
                                    <a:srgbClr val="FF0000"/>
                                  </a:solidFill>
                                  <a:latin typeface="Cambria Math" panose="02040503050406030204" pitchFamily="18" charset="0"/>
                                </a:rPr>
                              </m:ctrlPr>
                            </m:dPr>
                            <m:e>
                              <m:r>
                                <a:rPr lang="en-US" altLang="zh-CN" sz="2000" b="1" i="1">
                                  <a:solidFill>
                                    <a:srgbClr val="FF0000"/>
                                  </a:solidFill>
                                  <a:latin typeface="Cambria Math" panose="02040503050406030204" pitchFamily="18" charset="0"/>
                                </a:rPr>
                                <m:t>𝒍</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e>
                          </m:d>
                        </m:sup>
                      </m:sSup>
                      <m:r>
                        <a:rPr lang="en-US" altLang="zh-CN" sz="2000" b="1" i="1" smtClean="0">
                          <a:solidFill>
                            <a:srgbClr val="FF0000"/>
                          </a:solidFill>
                          <a:latin typeface="Cambria Math" panose="02040503050406030204" pitchFamily="18" charset="0"/>
                        </a:rPr>
                        <m:t>∗</m:t>
                      </m:r>
                      <m:sSup>
                        <m:sSupPr>
                          <m:ctrlPr>
                            <a:rPr lang="zh-CN" altLang="en-US" sz="2000" b="1" i="1" dirty="0" smtClean="0">
                              <a:solidFill>
                                <a:srgbClr val="FF0000"/>
                              </a:solidFill>
                              <a:latin typeface="Cambria Math" panose="02040503050406030204" pitchFamily="18" charset="0"/>
                            </a:rPr>
                          </m:ctrlPr>
                        </m:sSupPr>
                        <m:e>
                          <m:r>
                            <a:rPr lang="zh-CN" altLang="en-US" sz="2000" b="1" i="1" dirty="0">
                              <a:solidFill>
                                <a:srgbClr val="FF0000"/>
                              </a:solidFill>
                              <a:latin typeface="Cambria Math" panose="02040503050406030204" pitchFamily="18" charset="0"/>
                            </a:rPr>
                            <m:t>𝑔</m:t>
                          </m:r>
                        </m:e>
                        <m:sup>
                          <m:r>
                            <a:rPr lang="zh-CN" altLang="en-US" sz="2000" b="1" i="0" dirty="0">
                              <a:solidFill>
                                <a:srgbClr val="FF0000"/>
                              </a:solidFill>
                              <a:latin typeface="Cambria Math" panose="02040503050406030204" pitchFamily="18" charset="0"/>
                            </a:rPr>
                            <m:t>′</m:t>
                          </m:r>
                        </m:sup>
                      </m:sSup>
                      <m:d>
                        <m:dPr>
                          <m:begChr m:val="["/>
                          <m:endChr m:val="]"/>
                          <m:ctrlPr>
                            <a:rPr lang="zh-CN" altLang="en-US" sz="2000" b="1" i="1" dirty="0">
                              <a:solidFill>
                                <a:srgbClr val="FF0000"/>
                              </a:solidFill>
                              <a:latin typeface="Cambria Math" panose="02040503050406030204" pitchFamily="18" charset="0"/>
                            </a:rPr>
                          </m:ctrlPr>
                        </m:dPr>
                        <m:e>
                          <m:sSup>
                            <m:sSupPr>
                              <m:ctrlPr>
                                <a:rPr lang="zh-CN" altLang="en-US" sz="2000" b="1" i="1" dirty="0">
                                  <a:solidFill>
                                    <a:srgbClr val="FF0000"/>
                                  </a:solidFill>
                                  <a:latin typeface="Cambria Math" panose="02040503050406030204" pitchFamily="18" charset="0"/>
                                </a:rPr>
                              </m:ctrlPr>
                            </m:sSupPr>
                            <m:e>
                              <m:r>
                                <a:rPr lang="zh-CN" altLang="en-US" sz="2000" b="1" i="1" dirty="0">
                                  <a:solidFill>
                                    <a:srgbClr val="FF0000"/>
                                  </a:solidFill>
                                  <a:latin typeface="Cambria Math" panose="02040503050406030204" pitchFamily="18" charset="0"/>
                                </a:rPr>
                                <m:t>𝑍</m:t>
                              </m:r>
                            </m:e>
                            <m:sup>
                              <m:d>
                                <m:dPr>
                                  <m:ctrlPr>
                                    <a:rPr lang="zh-CN" altLang="en-US" sz="2000" b="1" i="1" dirty="0">
                                      <a:solidFill>
                                        <a:srgbClr val="FF0000"/>
                                      </a:solidFill>
                                      <a:latin typeface="Cambria Math" panose="02040503050406030204" pitchFamily="18" charset="0"/>
                                    </a:rPr>
                                  </m:ctrlPr>
                                </m:dPr>
                                <m:e>
                                  <m:r>
                                    <a:rPr lang="zh-CN" altLang="en-US" sz="2000" b="1" i="1" dirty="0">
                                      <a:solidFill>
                                        <a:srgbClr val="FF0000"/>
                                      </a:solidFill>
                                      <a:latin typeface="Cambria Math" panose="02040503050406030204" pitchFamily="18" charset="0"/>
                                    </a:rPr>
                                    <m:t>𝑙</m:t>
                                  </m:r>
                                </m:e>
                              </m:d>
                            </m:sup>
                          </m:sSup>
                        </m:e>
                      </m:d>
                      <m:r>
                        <a:rPr lang="en-US" altLang="zh-CN" sz="2000" b="1" i="1" dirty="0" smtClean="0">
                          <a:solidFill>
                            <a:srgbClr val="FF0000"/>
                          </a:solidFill>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3"/>
                                    <m:mcJc m:val="center"/>
                                  </m:mcPr>
                                </m:mc>
                              </m:mcs>
                              <m:ctrlPr>
                                <a:rPr lang="en-US" altLang="zh-CN" sz="2000" i="1">
                                  <a:latin typeface="Cambria Math" panose="02040503050406030204" pitchFamily="18" charset="0"/>
                                </a:rPr>
                              </m:ctrlPr>
                            </m:mPr>
                            <m:mr>
                              <m:e>
                                <m:sSubSup>
                                  <m:sSubSupPr>
                                    <m:ctrlPr>
                                      <a:rPr lang="en-US" altLang="zh-CN" sz="2000" i="1">
                                        <a:solidFill>
                                          <a:schemeClr val="accent6"/>
                                        </a:solidFill>
                                        <a:latin typeface="Cambria Math" panose="02040503050406030204" pitchFamily="18" charset="0"/>
                                      </a:rPr>
                                    </m:ctrlPr>
                                  </m:sSubSupPr>
                                  <m:e>
                                    <m:r>
                                      <a:rPr lang="en-US" altLang="zh-CN" sz="2000" i="1">
                                        <a:solidFill>
                                          <a:schemeClr val="accent6"/>
                                        </a:solidFill>
                                        <a:latin typeface="Cambria Math" panose="02040503050406030204" pitchFamily="18" charset="0"/>
                                      </a:rPr>
                                      <m:t>𝑤</m:t>
                                    </m:r>
                                  </m:e>
                                  <m:sub>
                                    <m:r>
                                      <a:rPr lang="en-US" altLang="zh-CN" sz="2000" i="1">
                                        <a:solidFill>
                                          <a:schemeClr val="accent6"/>
                                        </a:solidFill>
                                        <a:latin typeface="Cambria Math" panose="02040503050406030204" pitchFamily="18" charset="0"/>
                                      </a:rPr>
                                      <m:t>1</m:t>
                                    </m:r>
                                    <m:r>
                                      <a:rPr lang="en-US" altLang="zh-CN" sz="2000" i="1">
                                        <a:solidFill>
                                          <a:srgbClr val="FF0000"/>
                                        </a:solidFill>
                                        <a:latin typeface="Cambria Math" panose="02040503050406030204" pitchFamily="18" charset="0"/>
                                      </a:rPr>
                                      <m:t>1</m:t>
                                    </m:r>
                                  </m:sub>
                                  <m:sup>
                                    <m:d>
                                      <m:dPr>
                                        <m:ctrlPr>
                                          <a:rPr lang="en-US" altLang="zh-CN" sz="2000" i="1">
                                            <a:solidFill>
                                              <a:schemeClr val="accent6"/>
                                            </a:solidFill>
                                            <a:latin typeface="Cambria Math" panose="02040503050406030204" pitchFamily="18" charset="0"/>
                                          </a:rPr>
                                        </m:ctrlPr>
                                      </m:dPr>
                                      <m:e>
                                        <m:r>
                                          <a:rPr lang="en-US" altLang="zh-CN" sz="2000" b="0" i="1" smtClean="0">
                                            <a:solidFill>
                                              <a:schemeClr val="accent6"/>
                                            </a:solidFill>
                                            <a:latin typeface="Cambria Math" panose="02040503050406030204" pitchFamily="18" charset="0"/>
                                          </a:rPr>
                                          <m:t>2</m:t>
                                        </m:r>
                                      </m:e>
                                    </m:d>
                                  </m:sup>
                                </m:sSubSup>
                              </m:e>
                              <m:e>
                                <m:sSubSup>
                                  <m:sSubSupPr>
                                    <m:ctrlPr>
                                      <a:rPr lang="en-US" altLang="zh-CN" sz="2000" i="1">
                                        <a:solidFill>
                                          <a:schemeClr val="accent6"/>
                                        </a:solidFill>
                                        <a:latin typeface="Cambria Math" panose="02040503050406030204" pitchFamily="18" charset="0"/>
                                      </a:rPr>
                                    </m:ctrlPr>
                                  </m:sSubSupPr>
                                  <m:e>
                                    <m:r>
                                      <a:rPr lang="en-US" altLang="zh-CN" sz="2000" i="1">
                                        <a:solidFill>
                                          <a:schemeClr val="accent6"/>
                                        </a:solidFill>
                                        <a:latin typeface="Cambria Math" panose="02040503050406030204" pitchFamily="18" charset="0"/>
                                      </a:rPr>
                                      <m:t>𝑤</m:t>
                                    </m:r>
                                  </m:e>
                                  <m:sub>
                                    <m:r>
                                      <a:rPr lang="en-US" altLang="zh-CN" sz="2000" b="0" i="1" smtClean="0">
                                        <a:solidFill>
                                          <a:schemeClr val="accent6"/>
                                        </a:solidFill>
                                        <a:latin typeface="Cambria Math" panose="02040503050406030204" pitchFamily="18" charset="0"/>
                                      </a:rPr>
                                      <m:t>2</m:t>
                                    </m:r>
                                    <m:r>
                                      <a:rPr lang="en-US" altLang="zh-CN" sz="2000" i="1">
                                        <a:solidFill>
                                          <a:srgbClr val="FF0000"/>
                                        </a:solidFill>
                                        <a:latin typeface="Cambria Math" panose="02040503050406030204" pitchFamily="18" charset="0"/>
                                      </a:rPr>
                                      <m:t>1</m:t>
                                    </m:r>
                                  </m:sub>
                                  <m:sup>
                                    <m:d>
                                      <m:dPr>
                                        <m:ctrlPr>
                                          <a:rPr lang="en-US" altLang="zh-CN" sz="2000" i="1">
                                            <a:solidFill>
                                              <a:schemeClr val="accent6"/>
                                            </a:solidFill>
                                            <a:latin typeface="Cambria Math" panose="02040503050406030204" pitchFamily="18" charset="0"/>
                                          </a:rPr>
                                        </m:ctrlPr>
                                      </m:dPr>
                                      <m:e>
                                        <m:r>
                                          <a:rPr lang="en-US" altLang="zh-CN" sz="2000" b="0" i="1" smtClean="0">
                                            <a:solidFill>
                                              <a:schemeClr val="accent6"/>
                                            </a:solidFill>
                                            <a:latin typeface="Cambria Math" panose="02040503050406030204" pitchFamily="18" charset="0"/>
                                          </a:rPr>
                                          <m:t>2</m:t>
                                        </m:r>
                                      </m:e>
                                    </m:d>
                                  </m:sup>
                                </m:sSubSup>
                              </m:e>
                              <m:e>
                                <m:sSubSup>
                                  <m:sSubSupPr>
                                    <m:ctrlPr>
                                      <a:rPr lang="en-US" altLang="zh-CN" sz="2000" i="1">
                                        <a:solidFill>
                                          <a:schemeClr val="accent6"/>
                                        </a:solidFill>
                                        <a:latin typeface="Cambria Math" panose="02040503050406030204" pitchFamily="18" charset="0"/>
                                      </a:rPr>
                                    </m:ctrlPr>
                                  </m:sSubSupPr>
                                  <m:e>
                                    <m:r>
                                      <a:rPr lang="en-US" altLang="zh-CN" sz="2000" i="1">
                                        <a:solidFill>
                                          <a:schemeClr val="accent6"/>
                                        </a:solidFill>
                                        <a:latin typeface="Cambria Math" panose="02040503050406030204" pitchFamily="18" charset="0"/>
                                      </a:rPr>
                                      <m:t>𝑤</m:t>
                                    </m:r>
                                  </m:e>
                                  <m:sub>
                                    <m:r>
                                      <a:rPr lang="en-US" altLang="zh-CN" sz="2000" b="0" i="1" smtClean="0">
                                        <a:solidFill>
                                          <a:schemeClr val="accent6"/>
                                        </a:solidFill>
                                        <a:latin typeface="Cambria Math" panose="02040503050406030204" pitchFamily="18" charset="0"/>
                                      </a:rPr>
                                      <m:t>3</m:t>
                                    </m:r>
                                    <m:r>
                                      <a:rPr lang="en-US" altLang="zh-CN" sz="2000" b="0" i="1" smtClean="0">
                                        <a:solidFill>
                                          <a:srgbClr val="FF0000"/>
                                        </a:solidFill>
                                        <a:latin typeface="Cambria Math" panose="02040503050406030204" pitchFamily="18" charset="0"/>
                                      </a:rPr>
                                      <m:t>1</m:t>
                                    </m:r>
                                  </m:sub>
                                  <m:sup>
                                    <m:d>
                                      <m:dPr>
                                        <m:ctrlPr>
                                          <a:rPr lang="en-US" altLang="zh-CN" sz="2000" i="1">
                                            <a:solidFill>
                                              <a:schemeClr val="accent6"/>
                                            </a:solidFill>
                                            <a:latin typeface="Cambria Math" panose="02040503050406030204" pitchFamily="18" charset="0"/>
                                          </a:rPr>
                                        </m:ctrlPr>
                                      </m:dPr>
                                      <m:e>
                                        <m:r>
                                          <a:rPr lang="en-US" altLang="zh-CN" sz="2000" b="0" i="1" smtClean="0">
                                            <a:solidFill>
                                              <a:schemeClr val="accent6"/>
                                            </a:solidFill>
                                            <a:latin typeface="Cambria Math" panose="02040503050406030204" pitchFamily="18" charset="0"/>
                                          </a:rPr>
                                          <m:t>2</m:t>
                                        </m:r>
                                      </m:e>
                                    </m:d>
                                  </m:sup>
                                </m:sSubSup>
                              </m:e>
                            </m:mr>
                            <m:mr>
                              <m:e>
                                <m:sSubSup>
                                  <m:sSubSupPr>
                                    <m:ctrlPr>
                                      <a:rPr lang="en-US" altLang="zh-CN" sz="2000" i="1">
                                        <a:solidFill>
                                          <a:schemeClr val="accent6"/>
                                        </a:solidFill>
                                        <a:latin typeface="Cambria Math" panose="02040503050406030204" pitchFamily="18" charset="0"/>
                                      </a:rPr>
                                    </m:ctrlPr>
                                  </m:sSubSupPr>
                                  <m:e>
                                    <m:r>
                                      <a:rPr lang="en-US" altLang="zh-CN" sz="2000" i="1">
                                        <a:solidFill>
                                          <a:schemeClr val="accent6"/>
                                        </a:solidFill>
                                        <a:latin typeface="Cambria Math" panose="02040503050406030204" pitchFamily="18" charset="0"/>
                                      </a:rPr>
                                      <m:t>𝑤</m:t>
                                    </m:r>
                                  </m:e>
                                  <m:sub>
                                    <m:r>
                                      <a:rPr lang="en-US" altLang="zh-CN" sz="2000" i="1">
                                        <a:solidFill>
                                          <a:schemeClr val="accent6"/>
                                        </a:solidFill>
                                        <a:latin typeface="Cambria Math" panose="02040503050406030204" pitchFamily="18" charset="0"/>
                                      </a:rPr>
                                      <m:t>1</m:t>
                                    </m:r>
                                    <m:r>
                                      <a:rPr lang="en-US" altLang="zh-CN" sz="2000" b="0" i="1" smtClean="0">
                                        <a:solidFill>
                                          <a:srgbClr val="FF0000"/>
                                        </a:solidFill>
                                        <a:latin typeface="Cambria Math" panose="02040503050406030204" pitchFamily="18" charset="0"/>
                                      </a:rPr>
                                      <m:t>2</m:t>
                                    </m:r>
                                  </m:sub>
                                  <m:sup>
                                    <m:d>
                                      <m:dPr>
                                        <m:ctrlPr>
                                          <a:rPr lang="en-US" altLang="zh-CN" sz="2000" i="1">
                                            <a:solidFill>
                                              <a:schemeClr val="accent6"/>
                                            </a:solidFill>
                                            <a:latin typeface="Cambria Math" panose="02040503050406030204" pitchFamily="18" charset="0"/>
                                          </a:rPr>
                                        </m:ctrlPr>
                                      </m:dPr>
                                      <m:e>
                                        <m:r>
                                          <a:rPr lang="en-US" altLang="zh-CN" sz="2000" b="0" i="1" smtClean="0">
                                            <a:solidFill>
                                              <a:schemeClr val="accent6"/>
                                            </a:solidFill>
                                            <a:latin typeface="Cambria Math" panose="02040503050406030204" pitchFamily="18" charset="0"/>
                                          </a:rPr>
                                          <m:t>2</m:t>
                                        </m:r>
                                      </m:e>
                                    </m:d>
                                  </m:sup>
                                </m:sSubSup>
                              </m:e>
                              <m:e>
                                <m:sSubSup>
                                  <m:sSubSupPr>
                                    <m:ctrlPr>
                                      <a:rPr lang="en-US" altLang="zh-CN" sz="2000" i="1">
                                        <a:solidFill>
                                          <a:schemeClr val="accent6"/>
                                        </a:solidFill>
                                        <a:latin typeface="Cambria Math" panose="02040503050406030204" pitchFamily="18" charset="0"/>
                                      </a:rPr>
                                    </m:ctrlPr>
                                  </m:sSubSupPr>
                                  <m:e>
                                    <m:r>
                                      <a:rPr lang="en-US" altLang="zh-CN" sz="2000" i="1">
                                        <a:solidFill>
                                          <a:schemeClr val="accent6"/>
                                        </a:solidFill>
                                        <a:latin typeface="Cambria Math" panose="02040503050406030204" pitchFamily="18" charset="0"/>
                                      </a:rPr>
                                      <m:t>𝑤</m:t>
                                    </m:r>
                                  </m:e>
                                  <m:sub>
                                    <m:r>
                                      <a:rPr lang="en-US" altLang="zh-CN" sz="2000" b="0" i="1" smtClean="0">
                                        <a:solidFill>
                                          <a:schemeClr val="accent6"/>
                                        </a:solidFill>
                                        <a:latin typeface="Cambria Math" panose="02040503050406030204" pitchFamily="18" charset="0"/>
                                      </a:rPr>
                                      <m:t>2</m:t>
                                    </m:r>
                                    <m:r>
                                      <a:rPr lang="en-US" altLang="zh-CN" sz="2000" b="0" i="1" smtClean="0">
                                        <a:solidFill>
                                          <a:srgbClr val="FF0000"/>
                                        </a:solidFill>
                                        <a:latin typeface="Cambria Math" panose="02040503050406030204" pitchFamily="18" charset="0"/>
                                      </a:rPr>
                                      <m:t>2</m:t>
                                    </m:r>
                                  </m:sub>
                                  <m:sup>
                                    <m:d>
                                      <m:dPr>
                                        <m:ctrlPr>
                                          <a:rPr lang="en-US" altLang="zh-CN" sz="2000" i="1">
                                            <a:solidFill>
                                              <a:schemeClr val="accent6"/>
                                            </a:solidFill>
                                            <a:latin typeface="Cambria Math" panose="02040503050406030204" pitchFamily="18" charset="0"/>
                                          </a:rPr>
                                        </m:ctrlPr>
                                      </m:dPr>
                                      <m:e>
                                        <m:r>
                                          <a:rPr lang="en-US" altLang="zh-CN" sz="2000" b="0" i="1" smtClean="0">
                                            <a:solidFill>
                                              <a:schemeClr val="accent6"/>
                                            </a:solidFill>
                                            <a:latin typeface="Cambria Math" panose="02040503050406030204" pitchFamily="18" charset="0"/>
                                          </a:rPr>
                                          <m:t>2</m:t>
                                        </m:r>
                                      </m:e>
                                    </m:d>
                                  </m:sup>
                                </m:sSubSup>
                              </m:e>
                              <m:e>
                                <m:sSubSup>
                                  <m:sSubSupPr>
                                    <m:ctrlPr>
                                      <a:rPr lang="en-US" altLang="zh-CN" sz="2000" i="1">
                                        <a:solidFill>
                                          <a:schemeClr val="accent6"/>
                                        </a:solidFill>
                                        <a:latin typeface="Cambria Math" panose="02040503050406030204" pitchFamily="18" charset="0"/>
                                      </a:rPr>
                                    </m:ctrlPr>
                                  </m:sSubSupPr>
                                  <m:e>
                                    <m:r>
                                      <a:rPr lang="en-US" altLang="zh-CN" sz="2000" i="1">
                                        <a:solidFill>
                                          <a:schemeClr val="accent6"/>
                                        </a:solidFill>
                                        <a:latin typeface="Cambria Math" panose="02040503050406030204" pitchFamily="18" charset="0"/>
                                      </a:rPr>
                                      <m:t>𝑤</m:t>
                                    </m:r>
                                  </m:e>
                                  <m:sub>
                                    <m:r>
                                      <a:rPr lang="en-US" altLang="zh-CN" sz="2000" b="0" i="1" smtClean="0">
                                        <a:solidFill>
                                          <a:schemeClr val="accent6"/>
                                        </a:solidFill>
                                        <a:latin typeface="Cambria Math" panose="02040503050406030204" pitchFamily="18" charset="0"/>
                                      </a:rPr>
                                      <m:t>3</m:t>
                                    </m:r>
                                    <m:r>
                                      <a:rPr lang="en-US" altLang="zh-CN" sz="2000" b="0" i="1" smtClean="0">
                                        <a:solidFill>
                                          <a:srgbClr val="FF0000"/>
                                        </a:solidFill>
                                        <a:latin typeface="Cambria Math" panose="02040503050406030204" pitchFamily="18" charset="0"/>
                                      </a:rPr>
                                      <m:t>2</m:t>
                                    </m:r>
                                  </m:sub>
                                  <m:sup>
                                    <m:d>
                                      <m:dPr>
                                        <m:ctrlPr>
                                          <a:rPr lang="en-US" altLang="zh-CN" sz="2000" i="1">
                                            <a:solidFill>
                                              <a:schemeClr val="accent6"/>
                                            </a:solidFill>
                                            <a:latin typeface="Cambria Math" panose="02040503050406030204" pitchFamily="18" charset="0"/>
                                          </a:rPr>
                                        </m:ctrlPr>
                                      </m:dPr>
                                      <m:e>
                                        <m:r>
                                          <a:rPr lang="en-US" altLang="zh-CN" sz="2000" b="0" i="1" smtClean="0">
                                            <a:solidFill>
                                              <a:schemeClr val="accent6"/>
                                            </a:solidFill>
                                            <a:latin typeface="Cambria Math" panose="02040503050406030204" pitchFamily="18" charset="0"/>
                                          </a:rPr>
                                          <m:t>2</m:t>
                                        </m:r>
                                      </m:e>
                                    </m:d>
                                  </m:sup>
                                </m:sSubSup>
                              </m:e>
                            </m:mr>
                            <m:mr>
                              <m:e>
                                <m:sSubSup>
                                  <m:sSubSupPr>
                                    <m:ctrlPr>
                                      <a:rPr lang="en-US" altLang="zh-CN" sz="2000" i="1">
                                        <a:solidFill>
                                          <a:schemeClr val="accent6"/>
                                        </a:solidFill>
                                        <a:latin typeface="Cambria Math" panose="02040503050406030204" pitchFamily="18" charset="0"/>
                                      </a:rPr>
                                    </m:ctrlPr>
                                  </m:sSubSupPr>
                                  <m:e>
                                    <m:r>
                                      <a:rPr lang="en-US" altLang="zh-CN" sz="2000" i="1">
                                        <a:solidFill>
                                          <a:schemeClr val="accent6"/>
                                        </a:solidFill>
                                        <a:latin typeface="Cambria Math" panose="02040503050406030204" pitchFamily="18" charset="0"/>
                                      </a:rPr>
                                      <m:t>𝑤</m:t>
                                    </m:r>
                                  </m:e>
                                  <m:sub>
                                    <m:r>
                                      <a:rPr lang="en-US" altLang="zh-CN" sz="2000" i="1">
                                        <a:solidFill>
                                          <a:schemeClr val="accent6"/>
                                        </a:solidFill>
                                        <a:latin typeface="Cambria Math" panose="02040503050406030204" pitchFamily="18" charset="0"/>
                                      </a:rPr>
                                      <m:t>1</m:t>
                                    </m:r>
                                    <m:r>
                                      <a:rPr lang="en-US" altLang="zh-CN" sz="2000" b="0" i="1" smtClean="0">
                                        <a:solidFill>
                                          <a:srgbClr val="FF0000"/>
                                        </a:solidFill>
                                        <a:latin typeface="Cambria Math" panose="02040503050406030204" pitchFamily="18" charset="0"/>
                                      </a:rPr>
                                      <m:t>3</m:t>
                                    </m:r>
                                  </m:sub>
                                  <m:sup>
                                    <m:d>
                                      <m:dPr>
                                        <m:ctrlPr>
                                          <a:rPr lang="en-US" altLang="zh-CN" sz="2000" i="1">
                                            <a:solidFill>
                                              <a:schemeClr val="accent6"/>
                                            </a:solidFill>
                                            <a:latin typeface="Cambria Math" panose="02040503050406030204" pitchFamily="18" charset="0"/>
                                          </a:rPr>
                                        </m:ctrlPr>
                                      </m:dPr>
                                      <m:e>
                                        <m:r>
                                          <a:rPr lang="en-US" altLang="zh-CN" sz="2000" b="0" i="1" smtClean="0">
                                            <a:solidFill>
                                              <a:schemeClr val="accent6"/>
                                            </a:solidFill>
                                            <a:latin typeface="Cambria Math" panose="02040503050406030204" pitchFamily="18" charset="0"/>
                                          </a:rPr>
                                          <m:t>2</m:t>
                                        </m:r>
                                      </m:e>
                                    </m:d>
                                  </m:sup>
                                </m:sSubSup>
                              </m:e>
                              <m:e>
                                <m:sSubSup>
                                  <m:sSubSupPr>
                                    <m:ctrlPr>
                                      <a:rPr lang="en-US" altLang="zh-CN" sz="2000" i="1">
                                        <a:solidFill>
                                          <a:schemeClr val="accent6"/>
                                        </a:solidFill>
                                        <a:latin typeface="Cambria Math" panose="02040503050406030204" pitchFamily="18" charset="0"/>
                                      </a:rPr>
                                    </m:ctrlPr>
                                  </m:sSubSupPr>
                                  <m:e>
                                    <m:r>
                                      <a:rPr lang="en-US" altLang="zh-CN" sz="2000" i="1">
                                        <a:solidFill>
                                          <a:schemeClr val="accent6"/>
                                        </a:solidFill>
                                        <a:latin typeface="Cambria Math" panose="02040503050406030204" pitchFamily="18" charset="0"/>
                                      </a:rPr>
                                      <m:t>𝑤</m:t>
                                    </m:r>
                                  </m:e>
                                  <m:sub>
                                    <m:r>
                                      <a:rPr lang="en-US" altLang="zh-CN" sz="2000" b="0" i="1" smtClean="0">
                                        <a:solidFill>
                                          <a:schemeClr val="accent6"/>
                                        </a:solidFill>
                                        <a:latin typeface="Cambria Math" panose="02040503050406030204" pitchFamily="18" charset="0"/>
                                      </a:rPr>
                                      <m:t>2</m:t>
                                    </m:r>
                                    <m:r>
                                      <a:rPr lang="en-US" altLang="zh-CN" sz="2000" b="0" i="1" smtClean="0">
                                        <a:solidFill>
                                          <a:srgbClr val="FF0000"/>
                                        </a:solidFill>
                                        <a:latin typeface="Cambria Math" panose="02040503050406030204" pitchFamily="18" charset="0"/>
                                      </a:rPr>
                                      <m:t>3</m:t>
                                    </m:r>
                                  </m:sub>
                                  <m:sup>
                                    <m:d>
                                      <m:dPr>
                                        <m:ctrlPr>
                                          <a:rPr lang="en-US" altLang="zh-CN" sz="2000" i="1">
                                            <a:solidFill>
                                              <a:schemeClr val="accent6"/>
                                            </a:solidFill>
                                            <a:latin typeface="Cambria Math" panose="02040503050406030204" pitchFamily="18" charset="0"/>
                                          </a:rPr>
                                        </m:ctrlPr>
                                      </m:dPr>
                                      <m:e>
                                        <m:r>
                                          <a:rPr lang="en-US" altLang="zh-CN" sz="2000" b="0" i="1" smtClean="0">
                                            <a:solidFill>
                                              <a:schemeClr val="accent6"/>
                                            </a:solidFill>
                                            <a:latin typeface="Cambria Math" panose="02040503050406030204" pitchFamily="18" charset="0"/>
                                          </a:rPr>
                                          <m:t>2</m:t>
                                        </m:r>
                                      </m:e>
                                    </m:d>
                                  </m:sup>
                                </m:sSubSup>
                              </m:e>
                              <m:e>
                                <m:sSubSup>
                                  <m:sSubSupPr>
                                    <m:ctrlPr>
                                      <a:rPr lang="en-US" altLang="zh-CN" sz="2000" i="1">
                                        <a:solidFill>
                                          <a:schemeClr val="accent6"/>
                                        </a:solidFill>
                                        <a:latin typeface="Cambria Math" panose="02040503050406030204" pitchFamily="18" charset="0"/>
                                      </a:rPr>
                                    </m:ctrlPr>
                                  </m:sSubSupPr>
                                  <m:e>
                                    <m:r>
                                      <a:rPr lang="en-US" altLang="zh-CN" sz="2000" i="1">
                                        <a:solidFill>
                                          <a:schemeClr val="accent6"/>
                                        </a:solidFill>
                                        <a:latin typeface="Cambria Math" panose="02040503050406030204" pitchFamily="18" charset="0"/>
                                      </a:rPr>
                                      <m:t>𝑤</m:t>
                                    </m:r>
                                  </m:e>
                                  <m:sub>
                                    <m:r>
                                      <a:rPr lang="en-US" altLang="zh-CN" sz="2000" b="0" i="1" smtClean="0">
                                        <a:solidFill>
                                          <a:schemeClr val="accent6"/>
                                        </a:solidFill>
                                        <a:latin typeface="Cambria Math" panose="02040503050406030204" pitchFamily="18" charset="0"/>
                                      </a:rPr>
                                      <m:t>3</m:t>
                                    </m:r>
                                    <m:r>
                                      <a:rPr lang="en-US" altLang="zh-CN" sz="2000" b="0" i="1" smtClean="0">
                                        <a:solidFill>
                                          <a:srgbClr val="FF0000"/>
                                        </a:solidFill>
                                        <a:latin typeface="Cambria Math" panose="02040503050406030204" pitchFamily="18" charset="0"/>
                                      </a:rPr>
                                      <m:t>3</m:t>
                                    </m:r>
                                  </m:sub>
                                  <m:sup>
                                    <m:d>
                                      <m:dPr>
                                        <m:ctrlPr>
                                          <a:rPr lang="en-US" altLang="zh-CN" sz="2000" i="1">
                                            <a:solidFill>
                                              <a:schemeClr val="accent6"/>
                                            </a:solidFill>
                                            <a:latin typeface="Cambria Math" panose="02040503050406030204" pitchFamily="18" charset="0"/>
                                          </a:rPr>
                                        </m:ctrlPr>
                                      </m:dPr>
                                      <m:e>
                                        <m:r>
                                          <a:rPr lang="en-US" altLang="zh-CN" sz="2000" b="0" i="1" smtClean="0">
                                            <a:solidFill>
                                              <a:schemeClr val="accent6"/>
                                            </a:solidFill>
                                            <a:latin typeface="Cambria Math" panose="02040503050406030204" pitchFamily="18" charset="0"/>
                                          </a:rPr>
                                          <m:t>2</m:t>
                                        </m:r>
                                      </m:e>
                                    </m:d>
                                  </m:sup>
                                </m:sSubSup>
                              </m:e>
                            </m:mr>
                          </m:m>
                        </m:e>
                      </m:d>
                      <m:d>
                        <m:dPr>
                          <m:begChr m:val="["/>
                          <m:endChr m:val="]"/>
                          <m:ctrlPr>
                            <a:rPr lang="en-US" altLang="zh-CN" sz="2000" b="1" i="1">
                              <a:latin typeface="Cambria Math" panose="02040503050406030204" pitchFamily="18" charset="0"/>
                            </a:rPr>
                          </m:ctrlPr>
                        </m:dPr>
                        <m:e>
                          <m:eqArr>
                            <m:eqArrPr>
                              <m:ctrlPr>
                                <a:rPr lang="en-US" altLang="zh-CN" sz="2000" b="1" i="1">
                                  <a:solidFill>
                                    <a:srgbClr val="0070C0"/>
                                  </a:solidFill>
                                  <a:latin typeface="Cambria Math" panose="02040503050406030204" pitchFamily="18" charset="0"/>
                                </a:rPr>
                              </m:ctrlPr>
                            </m:eqArrPr>
                            <m:e>
                              <m:sSubSup>
                                <m:sSubSupPr>
                                  <m:ctrlPr>
                                    <a:rPr lang="en-US" altLang="zh-CN" sz="2000" b="1" i="1">
                                      <a:solidFill>
                                        <a:srgbClr val="0070C0"/>
                                      </a:solidFill>
                                      <a:latin typeface="Cambria Math" panose="02040503050406030204" pitchFamily="18" charset="0"/>
                                    </a:rPr>
                                  </m:ctrlPr>
                                </m:sSubSupPr>
                                <m:e>
                                  <m:r>
                                    <a:rPr lang="zh-CN" altLang="en-US" sz="2000" b="1" i="1">
                                      <a:solidFill>
                                        <a:srgbClr val="0070C0"/>
                                      </a:solidFill>
                                      <a:latin typeface="Cambria Math" panose="02040503050406030204" pitchFamily="18" charset="0"/>
                                    </a:rPr>
                                    <m:t>𝜹</m:t>
                                  </m:r>
                                </m:e>
                                <m:sub>
                                  <m:r>
                                    <a:rPr lang="en-US" altLang="zh-CN" sz="2000" b="1" i="1">
                                      <a:solidFill>
                                        <a:srgbClr val="0070C0"/>
                                      </a:solidFill>
                                      <a:latin typeface="Cambria Math" panose="02040503050406030204" pitchFamily="18" charset="0"/>
                                    </a:rPr>
                                    <m:t>𝟏</m:t>
                                  </m:r>
                                </m:sub>
                                <m:sup>
                                  <m:r>
                                    <a:rPr lang="en-US" altLang="zh-CN" sz="2000" b="1" i="1">
                                      <a:solidFill>
                                        <a:srgbClr val="0070C0"/>
                                      </a:solidFill>
                                      <a:latin typeface="Cambria Math" panose="02040503050406030204" pitchFamily="18" charset="0"/>
                                    </a:rPr>
                                    <m:t>(</m:t>
                                  </m:r>
                                  <m:r>
                                    <a:rPr lang="en-US" altLang="zh-CN" sz="2000" b="1" i="1" smtClean="0">
                                      <a:solidFill>
                                        <a:srgbClr val="0070C0"/>
                                      </a:solidFill>
                                      <a:latin typeface="Cambria Math" panose="02040503050406030204" pitchFamily="18" charset="0"/>
                                    </a:rPr>
                                    <m:t>𝟐</m:t>
                                  </m:r>
                                  <m:r>
                                    <a:rPr lang="en-US" altLang="zh-CN" sz="2000" b="1" i="1">
                                      <a:solidFill>
                                        <a:srgbClr val="0070C0"/>
                                      </a:solidFill>
                                      <a:latin typeface="Cambria Math" panose="02040503050406030204" pitchFamily="18" charset="0"/>
                                    </a:rPr>
                                    <m:t>)</m:t>
                                  </m:r>
                                </m:sup>
                              </m:sSubSup>
                            </m:e>
                            <m:e>
                              <m:sSubSup>
                                <m:sSubSupPr>
                                  <m:ctrlPr>
                                    <a:rPr lang="en-US" altLang="zh-CN" sz="2000" b="1" i="1">
                                      <a:solidFill>
                                        <a:srgbClr val="0070C0"/>
                                      </a:solidFill>
                                      <a:latin typeface="Cambria Math" panose="02040503050406030204" pitchFamily="18" charset="0"/>
                                    </a:rPr>
                                  </m:ctrlPr>
                                </m:sSubSupPr>
                                <m:e>
                                  <m:r>
                                    <a:rPr lang="zh-CN" altLang="en-US" sz="2000" b="1" i="1">
                                      <a:solidFill>
                                        <a:srgbClr val="0070C0"/>
                                      </a:solidFill>
                                      <a:latin typeface="Cambria Math" panose="02040503050406030204" pitchFamily="18" charset="0"/>
                                    </a:rPr>
                                    <m:t>𝜹</m:t>
                                  </m:r>
                                </m:e>
                                <m:sub>
                                  <m:r>
                                    <a:rPr lang="en-US" altLang="zh-CN" sz="2000" b="1" i="1">
                                      <a:solidFill>
                                        <a:srgbClr val="0070C0"/>
                                      </a:solidFill>
                                      <a:latin typeface="Cambria Math" panose="02040503050406030204" pitchFamily="18" charset="0"/>
                                    </a:rPr>
                                    <m:t>𝟐</m:t>
                                  </m:r>
                                </m:sub>
                                <m:sup>
                                  <m:r>
                                    <a:rPr lang="en-US" altLang="zh-CN" sz="2000" b="1" i="1">
                                      <a:solidFill>
                                        <a:srgbClr val="0070C0"/>
                                      </a:solidFill>
                                      <a:latin typeface="Cambria Math" panose="02040503050406030204" pitchFamily="18" charset="0"/>
                                    </a:rPr>
                                    <m:t>(</m:t>
                                  </m:r>
                                  <m:r>
                                    <a:rPr lang="en-US" altLang="zh-CN" sz="2000" b="1" i="1" smtClean="0">
                                      <a:solidFill>
                                        <a:srgbClr val="0070C0"/>
                                      </a:solidFill>
                                      <a:latin typeface="Cambria Math" panose="02040503050406030204" pitchFamily="18" charset="0"/>
                                    </a:rPr>
                                    <m:t>𝟐</m:t>
                                  </m:r>
                                  <m:r>
                                    <a:rPr lang="en-US" altLang="zh-CN" sz="2000" b="1" i="1">
                                      <a:solidFill>
                                        <a:srgbClr val="0070C0"/>
                                      </a:solidFill>
                                      <a:latin typeface="Cambria Math" panose="02040503050406030204" pitchFamily="18" charset="0"/>
                                    </a:rPr>
                                    <m:t>)</m:t>
                                  </m:r>
                                </m:sup>
                              </m:sSubSup>
                            </m:e>
                            <m:e>
                              <m:sSubSup>
                                <m:sSubSupPr>
                                  <m:ctrlPr>
                                    <a:rPr lang="en-US" altLang="zh-CN" sz="2000" b="1" i="1">
                                      <a:solidFill>
                                        <a:srgbClr val="0070C0"/>
                                      </a:solidFill>
                                      <a:latin typeface="Cambria Math" panose="02040503050406030204" pitchFamily="18" charset="0"/>
                                    </a:rPr>
                                  </m:ctrlPr>
                                </m:sSubSupPr>
                                <m:e>
                                  <m:r>
                                    <a:rPr lang="zh-CN" altLang="en-US" sz="2000" b="1" i="1">
                                      <a:solidFill>
                                        <a:srgbClr val="0070C0"/>
                                      </a:solidFill>
                                      <a:latin typeface="Cambria Math" panose="02040503050406030204" pitchFamily="18" charset="0"/>
                                    </a:rPr>
                                    <m:t>𝜹</m:t>
                                  </m:r>
                                </m:e>
                                <m:sub>
                                  <m:r>
                                    <a:rPr lang="en-US" altLang="zh-CN" sz="2000" b="1" i="1">
                                      <a:solidFill>
                                        <a:srgbClr val="0070C0"/>
                                      </a:solidFill>
                                      <a:latin typeface="Cambria Math" panose="02040503050406030204" pitchFamily="18" charset="0"/>
                                    </a:rPr>
                                    <m:t>𝟑</m:t>
                                  </m:r>
                                </m:sub>
                                <m:sup>
                                  <m:r>
                                    <a:rPr lang="en-US" altLang="zh-CN" sz="2000" b="1" i="1">
                                      <a:solidFill>
                                        <a:srgbClr val="0070C0"/>
                                      </a:solidFill>
                                      <a:latin typeface="Cambria Math" panose="02040503050406030204" pitchFamily="18" charset="0"/>
                                    </a:rPr>
                                    <m:t>(</m:t>
                                  </m:r>
                                  <m:r>
                                    <a:rPr lang="en-US" altLang="zh-CN" sz="2000" b="1" i="1" smtClean="0">
                                      <a:solidFill>
                                        <a:srgbClr val="0070C0"/>
                                      </a:solidFill>
                                      <a:latin typeface="Cambria Math" panose="02040503050406030204" pitchFamily="18" charset="0"/>
                                    </a:rPr>
                                    <m:t>𝟐</m:t>
                                  </m:r>
                                  <m:r>
                                    <a:rPr lang="en-US" altLang="zh-CN" sz="2000" b="1" i="1">
                                      <a:solidFill>
                                        <a:srgbClr val="0070C0"/>
                                      </a:solidFill>
                                      <a:latin typeface="Cambria Math" panose="02040503050406030204" pitchFamily="18" charset="0"/>
                                    </a:rPr>
                                    <m:t>)</m:t>
                                  </m:r>
                                </m:sup>
                              </m:sSubSup>
                            </m:e>
                          </m:eqArr>
                        </m:e>
                      </m:d>
                      <m:sSup>
                        <m:sSupPr>
                          <m:ctrlPr>
                            <a:rPr lang="zh-CN" altLang="en-US" sz="2000" b="1" i="1" dirty="0">
                              <a:solidFill>
                                <a:srgbClr val="FF0000"/>
                              </a:solidFill>
                              <a:latin typeface="Cambria Math" panose="02040503050406030204" pitchFamily="18" charset="0"/>
                            </a:rPr>
                          </m:ctrlPr>
                        </m:sSupPr>
                        <m:e>
                          <m:r>
                            <a:rPr lang="zh-CN" altLang="en-US" sz="2000" b="1" i="1" dirty="0">
                              <a:solidFill>
                                <a:srgbClr val="FF0000"/>
                              </a:solidFill>
                              <a:latin typeface="Cambria Math" panose="02040503050406030204" pitchFamily="18" charset="0"/>
                            </a:rPr>
                            <m:t>𝑔</m:t>
                          </m:r>
                        </m:e>
                        <m:sup>
                          <m:r>
                            <a:rPr lang="zh-CN" altLang="en-US" sz="2000" b="1" dirty="0">
                              <a:solidFill>
                                <a:srgbClr val="FF0000"/>
                              </a:solidFill>
                              <a:latin typeface="Cambria Math" panose="02040503050406030204" pitchFamily="18" charset="0"/>
                            </a:rPr>
                            <m:t>′</m:t>
                          </m:r>
                        </m:sup>
                      </m:sSup>
                      <m:d>
                        <m:dPr>
                          <m:begChr m:val="["/>
                          <m:endChr m:val="]"/>
                          <m:ctrlPr>
                            <a:rPr lang="zh-CN" altLang="en-US" sz="2000" b="1" i="1" dirty="0">
                              <a:solidFill>
                                <a:srgbClr val="FF0000"/>
                              </a:solidFill>
                              <a:latin typeface="Cambria Math" panose="02040503050406030204" pitchFamily="18" charset="0"/>
                            </a:rPr>
                          </m:ctrlPr>
                        </m:dPr>
                        <m:e>
                          <m:sSup>
                            <m:sSupPr>
                              <m:ctrlPr>
                                <a:rPr lang="zh-CN" altLang="en-US" sz="2000" b="1" i="1" dirty="0">
                                  <a:solidFill>
                                    <a:srgbClr val="FF0000"/>
                                  </a:solidFill>
                                  <a:latin typeface="Cambria Math" panose="02040503050406030204" pitchFamily="18" charset="0"/>
                                </a:rPr>
                              </m:ctrlPr>
                            </m:sSupPr>
                            <m:e>
                              <m:r>
                                <a:rPr lang="zh-CN" altLang="en-US" sz="2000" b="1" i="1" dirty="0">
                                  <a:solidFill>
                                    <a:srgbClr val="FF0000"/>
                                  </a:solidFill>
                                  <a:latin typeface="Cambria Math" panose="02040503050406030204" pitchFamily="18" charset="0"/>
                                </a:rPr>
                                <m:t>𝑍</m:t>
                              </m:r>
                            </m:e>
                            <m:sup>
                              <m:d>
                                <m:dPr>
                                  <m:ctrlPr>
                                    <a:rPr lang="zh-CN" altLang="en-US" sz="2000" b="1" i="1" dirty="0">
                                      <a:solidFill>
                                        <a:srgbClr val="FF0000"/>
                                      </a:solidFill>
                                      <a:latin typeface="Cambria Math" panose="02040503050406030204" pitchFamily="18" charset="0"/>
                                    </a:rPr>
                                  </m:ctrlPr>
                                </m:dPr>
                                <m:e>
                                  <m:r>
                                    <a:rPr lang="zh-CN" altLang="en-US" sz="2000" b="1" i="1" dirty="0">
                                      <a:solidFill>
                                        <a:srgbClr val="FF0000"/>
                                      </a:solidFill>
                                      <a:latin typeface="Cambria Math" panose="02040503050406030204" pitchFamily="18" charset="0"/>
                                    </a:rPr>
                                    <m:t>𝑙</m:t>
                                  </m:r>
                                </m:e>
                              </m:d>
                            </m:sup>
                          </m:sSup>
                        </m:e>
                      </m:d>
                    </m:oMath>
                  </m:oMathPara>
                </a14:m>
                <a:endParaRPr lang="zh-CN" altLang="en-US" sz="2000" dirty="0"/>
              </a:p>
            </p:txBody>
          </p:sp>
        </mc:Choice>
        <mc:Fallback>
          <p:sp>
            <p:nvSpPr>
              <p:cNvPr id="3" name="文本框 2">
                <a:extLst>
                  <a:ext uri="{FF2B5EF4-FFF2-40B4-BE49-F238E27FC236}">
                    <a16:creationId xmlns:a16="http://schemas.microsoft.com/office/drawing/2014/main" id="{609801D7-EE71-4458-AC9A-5846BF74CB2F}"/>
                  </a:ext>
                </a:extLst>
              </p:cNvPr>
              <p:cNvSpPr txBox="1">
                <a:spLocks noRot="1" noChangeAspect="1" noMove="1" noResize="1" noEditPoints="1" noAdjustHandles="1" noChangeArrowheads="1" noChangeShapeType="1" noTextEdit="1"/>
              </p:cNvSpPr>
              <p:nvPr/>
            </p:nvSpPr>
            <p:spPr>
              <a:xfrm>
                <a:off x="7358544" y="4250422"/>
                <a:ext cx="4074952" cy="1701363"/>
              </a:xfrm>
              <a:prstGeom prst="rect">
                <a:avLst/>
              </a:prstGeom>
              <a:blipFill>
                <a:blip r:embed="rId4"/>
                <a:stretch>
                  <a:fillRect/>
                </a:stretch>
              </a:blipFill>
            </p:spPr>
            <p:txBody>
              <a:bodyPr/>
              <a:lstStyle/>
              <a:p>
                <a:r>
                  <a:rPr lang="zh-CN" altLang="en-US">
                    <a:noFill/>
                  </a:rPr>
                  <a:t> </a:t>
                </a:r>
              </a:p>
            </p:txBody>
          </p:sp>
        </mc:Fallback>
      </mc:AlternateContent>
      <p:sp>
        <p:nvSpPr>
          <p:cNvPr id="25" name="椭圆 24">
            <a:extLst>
              <a:ext uri="{FF2B5EF4-FFF2-40B4-BE49-F238E27FC236}">
                <a16:creationId xmlns:a16="http://schemas.microsoft.com/office/drawing/2014/main" id="{9493A646-3FC4-2A04-BE6F-1937E45B3ED9}"/>
              </a:ext>
            </a:extLst>
          </p:cNvPr>
          <p:cNvSpPr/>
          <p:nvPr/>
        </p:nvSpPr>
        <p:spPr>
          <a:xfrm>
            <a:off x="1803633" y="1828798"/>
            <a:ext cx="629174" cy="60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376DF13D-15A1-1073-073C-4C09174B91FD}"/>
              </a:ext>
            </a:extLst>
          </p:cNvPr>
          <p:cNvSpPr/>
          <p:nvPr/>
        </p:nvSpPr>
        <p:spPr>
          <a:xfrm>
            <a:off x="1803633" y="2737606"/>
            <a:ext cx="629174" cy="60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4094D3C-7F59-E1B5-9A16-066EB692345A}"/>
              </a:ext>
            </a:extLst>
          </p:cNvPr>
          <p:cNvSpPr/>
          <p:nvPr/>
        </p:nvSpPr>
        <p:spPr>
          <a:xfrm>
            <a:off x="1803633" y="3646414"/>
            <a:ext cx="629174" cy="60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31" name="椭圆 30">
                <a:extLst>
                  <a:ext uri="{FF2B5EF4-FFF2-40B4-BE49-F238E27FC236}">
                    <a16:creationId xmlns:a16="http://schemas.microsoft.com/office/drawing/2014/main" id="{55C50941-8085-C411-A76A-88A276CD6A8A}"/>
                  </a:ext>
                </a:extLst>
              </p:cNvPr>
              <p:cNvSpPr/>
              <p:nvPr/>
            </p:nvSpPr>
            <p:spPr>
              <a:xfrm>
                <a:off x="3851946" y="1828798"/>
                <a:ext cx="629174" cy="60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zh-CN" altLang="en-US" sz="1800" b="1" i="1">
                              <a:solidFill>
                                <a:srgbClr val="FF0000"/>
                              </a:solidFill>
                              <a:latin typeface="Cambria Math" panose="02040503050406030204" pitchFamily="18" charset="0"/>
                            </a:rPr>
                            <m:t>𝜹</m:t>
                          </m:r>
                        </m:e>
                        <m:sub>
                          <m:r>
                            <a:rPr lang="en-US" altLang="zh-CN" sz="1800" b="1" i="1">
                              <a:solidFill>
                                <a:srgbClr val="FF0000"/>
                              </a:solidFill>
                              <a:latin typeface="Cambria Math" panose="02040503050406030204" pitchFamily="18" charset="0"/>
                            </a:rPr>
                            <m:t>𝟏</m:t>
                          </m:r>
                        </m:sub>
                        <m:sup>
                          <m:r>
                            <a:rPr lang="en-US" altLang="zh-CN" sz="1800" b="1" i="1">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𝟐</m:t>
                          </m:r>
                          <m:r>
                            <a:rPr lang="en-US" altLang="zh-CN" sz="1800" b="1" i="1">
                              <a:solidFill>
                                <a:srgbClr val="FF0000"/>
                              </a:solidFill>
                              <a:latin typeface="Cambria Math" panose="02040503050406030204" pitchFamily="18" charset="0"/>
                            </a:rPr>
                            <m:t>)</m:t>
                          </m:r>
                        </m:sup>
                      </m:sSubSup>
                    </m:oMath>
                  </m:oMathPara>
                </a14:m>
                <a:endParaRPr lang="zh-CN" altLang="en-US" dirty="0"/>
              </a:p>
            </p:txBody>
          </p:sp>
        </mc:Choice>
        <mc:Fallback>
          <p:sp>
            <p:nvSpPr>
              <p:cNvPr id="31" name="椭圆 30">
                <a:extLst>
                  <a:ext uri="{FF2B5EF4-FFF2-40B4-BE49-F238E27FC236}">
                    <a16:creationId xmlns:a16="http://schemas.microsoft.com/office/drawing/2014/main" id="{55C50941-8085-C411-A76A-88A276CD6A8A}"/>
                  </a:ext>
                </a:extLst>
              </p:cNvPr>
              <p:cNvSpPr>
                <a:spLocks noRot="1" noChangeAspect="1" noMove="1" noResize="1" noEditPoints="1" noAdjustHandles="1" noChangeArrowheads="1" noChangeShapeType="1" noTextEdit="1"/>
              </p:cNvSpPr>
              <p:nvPr/>
            </p:nvSpPr>
            <p:spPr>
              <a:xfrm>
                <a:off x="3851946" y="1828798"/>
                <a:ext cx="629174" cy="604008"/>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椭圆 31">
                <a:extLst>
                  <a:ext uri="{FF2B5EF4-FFF2-40B4-BE49-F238E27FC236}">
                    <a16:creationId xmlns:a16="http://schemas.microsoft.com/office/drawing/2014/main" id="{2CF8EE71-1301-A957-AB29-B0E6B18370FE}"/>
                  </a:ext>
                </a:extLst>
              </p:cNvPr>
              <p:cNvSpPr/>
              <p:nvPr/>
            </p:nvSpPr>
            <p:spPr>
              <a:xfrm>
                <a:off x="3851946" y="2737606"/>
                <a:ext cx="629174" cy="60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zh-CN" altLang="en-US" sz="1800" b="1" i="1">
                              <a:solidFill>
                                <a:srgbClr val="FF0000"/>
                              </a:solidFill>
                              <a:latin typeface="Cambria Math" panose="02040503050406030204" pitchFamily="18" charset="0"/>
                            </a:rPr>
                            <m:t>𝜹</m:t>
                          </m:r>
                        </m:e>
                        <m:sub>
                          <m:r>
                            <a:rPr lang="en-US" altLang="zh-CN" sz="1800" b="1" i="1" smtClean="0">
                              <a:solidFill>
                                <a:srgbClr val="FF0000"/>
                              </a:solidFill>
                              <a:latin typeface="Cambria Math" panose="02040503050406030204" pitchFamily="18" charset="0"/>
                            </a:rPr>
                            <m:t>𝟐</m:t>
                          </m:r>
                        </m:sub>
                        <m:sup>
                          <m:r>
                            <a:rPr lang="en-US" altLang="zh-CN" sz="1800" b="1" i="1">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𝟐</m:t>
                          </m:r>
                          <m:r>
                            <a:rPr lang="en-US" altLang="zh-CN" sz="1800" b="1" i="1">
                              <a:solidFill>
                                <a:srgbClr val="FF0000"/>
                              </a:solidFill>
                              <a:latin typeface="Cambria Math" panose="02040503050406030204" pitchFamily="18" charset="0"/>
                            </a:rPr>
                            <m:t>)</m:t>
                          </m:r>
                        </m:sup>
                      </m:sSubSup>
                    </m:oMath>
                  </m:oMathPara>
                </a14:m>
                <a:endParaRPr lang="zh-CN" altLang="en-US" dirty="0"/>
              </a:p>
            </p:txBody>
          </p:sp>
        </mc:Choice>
        <mc:Fallback>
          <p:sp>
            <p:nvSpPr>
              <p:cNvPr id="32" name="椭圆 31">
                <a:extLst>
                  <a:ext uri="{FF2B5EF4-FFF2-40B4-BE49-F238E27FC236}">
                    <a16:creationId xmlns:a16="http://schemas.microsoft.com/office/drawing/2014/main" id="{2CF8EE71-1301-A957-AB29-B0E6B18370FE}"/>
                  </a:ext>
                </a:extLst>
              </p:cNvPr>
              <p:cNvSpPr>
                <a:spLocks noRot="1" noChangeAspect="1" noMove="1" noResize="1" noEditPoints="1" noAdjustHandles="1" noChangeArrowheads="1" noChangeShapeType="1" noTextEdit="1"/>
              </p:cNvSpPr>
              <p:nvPr/>
            </p:nvSpPr>
            <p:spPr>
              <a:xfrm>
                <a:off x="3851946" y="2737606"/>
                <a:ext cx="629174" cy="604008"/>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椭圆 33">
                <a:extLst>
                  <a:ext uri="{FF2B5EF4-FFF2-40B4-BE49-F238E27FC236}">
                    <a16:creationId xmlns:a16="http://schemas.microsoft.com/office/drawing/2014/main" id="{2907DC77-480C-0098-C501-6749DC2A96CF}"/>
                  </a:ext>
                </a:extLst>
              </p:cNvPr>
              <p:cNvSpPr/>
              <p:nvPr/>
            </p:nvSpPr>
            <p:spPr>
              <a:xfrm>
                <a:off x="3851946" y="3646414"/>
                <a:ext cx="629174" cy="60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zh-CN" altLang="en-US" sz="1800" b="1" i="1">
                              <a:solidFill>
                                <a:srgbClr val="FF0000"/>
                              </a:solidFill>
                              <a:latin typeface="Cambria Math" panose="02040503050406030204" pitchFamily="18" charset="0"/>
                            </a:rPr>
                            <m:t>𝜹</m:t>
                          </m:r>
                        </m:e>
                        <m:sub>
                          <m:r>
                            <a:rPr lang="en-US" altLang="zh-CN" sz="1800" b="1" i="1" smtClean="0">
                              <a:solidFill>
                                <a:srgbClr val="FF0000"/>
                              </a:solidFill>
                              <a:latin typeface="Cambria Math" panose="02040503050406030204" pitchFamily="18" charset="0"/>
                            </a:rPr>
                            <m:t>𝟑</m:t>
                          </m:r>
                        </m:sub>
                        <m:sup>
                          <m:r>
                            <a:rPr lang="en-US" altLang="zh-CN" sz="1800" b="1" i="1">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𝟐</m:t>
                          </m:r>
                          <m:r>
                            <a:rPr lang="en-US" altLang="zh-CN" sz="1800" b="1" i="1">
                              <a:solidFill>
                                <a:srgbClr val="FF0000"/>
                              </a:solidFill>
                              <a:latin typeface="Cambria Math" panose="02040503050406030204" pitchFamily="18" charset="0"/>
                            </a:rPr>
                            <m:t>)</m:t>
                          </m:r>
                        </m:sup>
                      </m:sSubSup>
                    </m:oMath>
                  </m:oMathPara>
                </a14:m>
                <a:endParaRPr lang="zh-CN" altLang="en-US" dirty="0"/>
              </a:p>
            </p:txBody>
          </p:sp>
        </mc:Choice>
        <mc:Fallback>
          <p:sp>
            <p:nvSpPr>
              <p:cNvPr id="34" name="椭圆 33">
                <a:extLst>
                  <a:ext uri="{FF2B5EF4-FFF2-40B4-BE49-F238E27FC236}">
                    <a16:creationId xmlns:a16="http://schemas.microsoft.com/office/drawing/2014/main" id="{2907DC77-480C-0098-C501-6749DC2A96CF}"/>
                  </a:ext>
                </a:extLst>
              </p:cNvPr>
              <p:cNvSpPr>
                <a:spLocks noRot="1" noChangeAspect="1" noMove="1" noResize="1" noEditPoints="1" noAdjustHandles="1" noChangeArrowheads="1" noChangeShapeType="1" noTextEdit="1"/>
              </p:cNvSpPr>
              <p:nvPr/>
            </p:nvSpPr>
            <p:spPr>
              <a:xfrm>
                <a:off x="3851946" y="3646414"/>
                <a:ext cx="629174" cy="604008"/>
              </a:xfrm>
              <a:prstGeom prst="ellipse">
                <a:avLst/>
              </a:prstGeom>
              <a:blipFill>
                <a:blip r:embed="rId7"/>
                <a:stretch>
                  <a:fillRect/>
                </a:stretch>
              </a:blipFill>
            </p:spPr>
            <p:txBody>
              <a:bodyPr/>
              <a:lstStyle/>
              <a:p>
                <a:r>
                  <a:rPr lang="zh-CN" altLang="en-US">
                    <a:noFill/>
                  </a:rPr>
                  <a:t> </a:t>
                </a:r>
              </a:p>
            </p:txBody>
          </p:sp>
        </mc:Fallback>
      </mc:AlternateContent>
      <p:sp>
        <p:nvSpPr>
          <p:cNvPr id="48" name="椭圆 47">
            <a:extLst>
              <a:ext uri="{FF2B5EF4-FFF2-40B4-BE49-F238E27FC236}">
                <a16:creationId xmlns:a16="http://schemas.microsoft.com/office/drawing/2014/main" id="{C0287486-FC9E-BD5A-F895-5FC771754A61}"/>
              </a:ext>
            </a:extLst>
          </p:cNvPr>
          <p:cNvSpPr/>
          <p:nvPr/>
        </p:nvSpPr>
        <p:spPr>
          <a:xfrm>
            <a:off x="259352" y="2291590"/>
            <a:ext cx="629174" cy="60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x1</a:t>
            </a:r>
            <a:endParaRPr lang="zh-CN" altLang="en-US" dirty="0"/>
          </a:p>
        </p:txBody>
      </p:sp>
      <p:sp>
        <p:nvSpPr>
          <p:cNvPr id="49" name="椭圆 48">
            <a:extLst>
              <a:ext uri="{FF2B5EF4-FFF2-40B4-BE49-F238E27FC236}">
                <a16:creationId xmlns:a16="http://schemas.microsoft.com/office/drawing/2014/main" id="{7DFFFE94-1250-3183-5FBB-F674D670DE05}"/>
              </a:ext>
            </a:extLst>
          </p:cNvPr>
          <p:cNvSpPr/>
          <p:nvPr/>
        </p:nvSpPr>
        <p:spPr>
          <a:xfrm>
            <a:off x="267749" y="3215777"/>
            <a:ext cx="629174" cy="60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x2</a:t>
            </a:r>
            <a:endParaRPr lang="zh-CN" altLang="en-US" dirty="0"/>
          </a:p>
        </p:txBody>
      </p:sp>
      <p:sp>
        <p:nvSpPr>
          <p:cNvPr id="50" name="椭圆 49">
            <a:extLst>
              <a:ext uri="{FF2B5EF4-FFF2-40B4-BE49-F238E27FC236}">
                <a16:creationId xmlns:a16="http://schemas.microsoft.com/office/drawing/2014/main" id="{583E0ED6-E84F-02CC-8948-2131D02DB237}"/>
              </a:ext>
            </a:extLst>
          </p:cNvPr>
          <p:cNvSpPr/>
          <p:nvPr/>
        </p:nvSpPr>
        <p:spPr>
          <a:xfrm>
            <a:off x="6242100" y="2737606"/>
            <a:ext cx="629174" cy="6040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3" name="直接箭头连接符 52">
            <a:extLst>
              <a:ext uri="{FF2B5EF4-FFF2-40B4-BE49-F238E27FC236}">
                <a16:creationId xmlns:a16="http://schemas.microsoft.com/office/drawing/2014/main" id="{729A691F-7A7D-B400-8B83-7AB78A59AC75}"/>
              </a:ext>
            </a:extLst>
          </p:cNvPr>
          <p:cNvCxnSpPr>
            <a:stCxn id="31" idx="6"/>
            <a:endCxn id="50" idx="2"/>
          </p:cNvCxnSpPr>
          <p:nvPr/>
        </p:nvCxnSpPr>
        <p:spPr>
          <a:xfrm>
            <a:off x="4481120" y="2130802"/>
            <a:ext cx="1760980" cy="908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897DFC1-68E5-2A3F-3065-F2640F0CCE89}"/>
              </a:ext>
            </a:extLst>
          </p:cNvPr>
          <p:cNvCxnSpPr>
            <a:cxnSpLocks/>
            <a:stCxn id="32" idx="6"/>
            <a:endCxn id="50" idx="2"/>
          </p:cNvCxnSpPr>
          <p:nvPr/>
        </p:nvCxnSpPr>
        <p:spPr>
          <a:xfrm>
            <a:off x="4481120" y="3039610"/>
            <a:ext cx="1760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B0DCDA43-D187-8FF0-296B-1B77D79B8EB8}"/>
              </a:ext>
            </a:extLst>
          </p:cNvPr>
          <p:cNvCxnSpPr>
            <a:cxnSpLocks/>
            <a:stCxn id="34" idx="6"/>
            <a:endCxn id="50" idx="2"/>
          </p:cNvCxnSpPr>
          <p:nvPr/>
        </p:nvCxnSpPr>
        <p:spPr>
          <a:xfrm flipV="1">
            <a:off x="4481120" y="3039610"/>
            <a:ext cx="1760980" cy="908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EA6D751-2AF3-0880-209B-6A861676ED4A}"/>
              </a:ext>
            </a:extLst>
          </p:cNvPr>
          <p:cNvCxnSpPr>
            <a:cxnSpLocks/>
            <a:stCxn id="25" idx="6"/>
            <a:endCxn id="31" idx="2"/>
          </p:cNvCxnSpPr>
          <p:nvPr/>
        </p:nvCxnSpPr>
        <p:spPr>
          <a:xfrm>
            <a:off x="2432807" y="2130802"/>
            <a:ext cx="1419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2" name="直接箭头连接符 451">
            <a:extLst>
              <a:ext uri="{FF2B5EF4-FFF2-40B4-BE49-F238E27FC236}">
                <a16:creationId xmlns:a16="http://schemas.microsoft.com/office/drawing/2014/main" id="{0364ECBF-86D4-3364-C300-94F2AABEC4D9}"/>
              </a:ext>
            </a:extLst>
          </p:cNvPr>
          <p:cNvCxnSpPr>
            <a:cxnSpLocks/>
            <a:stCxn id="25" idx="6"/>
            <a:endCxn id="32" idx="2"/>
          </p:cNvCxnSpPr>
          <p:nvPr/>
        </p:nvCxnSpPr>
        <p:spPr>
          <a:xfrm>
            <a:off x="2432807" y="2130802"/>
            <a:ext cx="1419139" cy="908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9" name="直接箭头连接符 458">
            <a:extLst>
              <a:ext uri="{FF2B5EF4-FFF2-40B4-BE49-F238E27FC236}">
                <a16:creationId xmlns:a16="http://schemas.microsoft.com/office/drawing/2014/main" id="{86ACDC0B-B901-D2D0-0385-07E44C869E72}"/>
              </a:ext>
            </a:extLst>
          </p:cNvPr>
          <p:cNvCxnSpPr>
            <a:cxnSpLocks/>
            <a:stCxn id="25" idx="6"/>
            <a:endCxn id="34" idx="2"/>
          </p:cNvCxnSpPr>
          <p:nvPr/>
        </p:nvCxnSpPr>
        <p:spPr>
          <a:xfrm>
            <a:off x="2432807" y="2130802"/>
            <a:ext cx="1419139" cy="1817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2" name="直接箭头连接符 461">
            <a:extLst>
              <a:ext uri="{FF2B5EF4-FFF2-40B4-BE49-F238E27FC236}">
                <a16:creationId xmlns:a16="http://schemas.microsoft.com/office/drawing/2014/main" id="{179298B7-F9BC-2CF3-90EF-C09F36764CE8}"/>
              </a:ext>
            </a:extLst>
          </p:cNvPr>
          <p:cNvCxnSpPr>
            <a:cxnSpLocks/>
            <a:stCxn id="27" idx="6"/>
            <a:endCxn id="31" idx="2"/>
          </p:cNvCxnSpPr>
          <p:nvPr/>
        </p:nvCxnSpPr>
        <p:spPr>
          <a:xfrm flipV="1">
            <a:off x="2432807" y="2130802"/>
            <a:ext cx="1419139" cy="908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5" name="直接箭头连接符 464">
            <a:extLst>
              <a:ext uri="{FF2B5EF4-FFF2-40B4-BE49-F238E27FC236}">
                <a16:creationId xmlns:a16="http://schemas.microsoft.com/office/drawing/2014/main" id="{C412766E-5AB0-A606-7C89-3DC3FBDD6505}"/>
              </a:ext>
            </a:extLst>
          </p:cNvPr>
          <p:cNvCxnSpPr>
            <a:cxnSpLocks/>
            <a:stCxn id="27" idx="6"/>
            <a:endCxn id="32" idx="2"/>
          </p:cNvCxnSpPr>
          <p:nvPr/>
        </p:nvCxnSpPr>
        <p:spPr>
          <a:xfrm>
            <a:off x="2432807" y="3039610"/>
            <a:ext cx="1419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8" name="直接箭头连接符 467">
            <a:extLst>
              <a:ext uri="{FF2B5EF4-FFF2-40B4-BE49-F238E27FC236}">
                <a16:creationId xmlns:a16="http://schemas.microsoft.com/office/drawing/2014/main" id="{CA390F1A-6B33-FB74-6155-DC7D34C2F458}"/>
              </a:ext>
            </a:extLst>
          </p:cNvPr>
          <p:cNvCxnSpPr>
            <a:cxnSpLocks/>
            <a:stCxn id="27" idx="6"/>
            <a:endCxn id="34" idx="2"/>
          </p:cNvCxnSpPr>
          <p:nvPr/>
        </p:nvCxnSpPr>
        <p:spPr>
          <a:xfrm>
            <a:off x="2432807" y="3039610"/>
            <a:ext cx="1419139" cy="908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1" name="直接箭头连接符 470">
            <a:extLst>
              <a:ext uri="{FF2B5EF4-FFF2-40B4-BE49-F238E27FC236}">
                <a16:creationId xmlns:a16="http://schemas.microsoft.com/office/drawing/2014/main" id="{2EF9CDA4-E6A1-7B67-C96D-F0DCB89C3B51}"/>
              </a:ext>
            </a:extLst>
          </p:cNvPr>
          <p:cNvCxnSpPr>
            <a:cxnSpLocks/>
            <a:stCxn id="28" idx="6"/>
            <a:endCxn id="31" idx="2"/>
          </p:cNvCxnSpPr>
          <p:nvPr/>
        </p:nvCxnSpPr>
        <p:spPr>
          <a:xfrm flipV="1">
            <a:off x="2432807" y="2130802"/>
            <a:ext cx="1419139" cy="1817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4" name="直接箭头连接符 473">
            <a:extLst>
              <a:ext uri="{FF2B5EF4-FFF2-40B4-BE49-F238E27FC236}">
                <a16:creationId xmlns:a16="http://schemas.microsoft.com/office/drawing/2014/main" id="{8665A74D-CBAD-610C-C147-7BE186B91FA4}"/>
              </a:ext>
            </a:extLst>
          </p:cNvPr>
          <p:cNvCxnSpPr>
            <a:cxnSpLocks/>
            <a:stCxn id="28" idx="6"/>
            <a:endCxn id="32" idx="2"/>
          </p:cNvCxnSpPr>
          <p:nvPr/>
        </p:nvCxnSpPr>
        <p:spPr>
          <a:xfrm flipV="1">
            <a:off x="2432807" y="3039610"/>
            <a:ext cx="1419139" cy="908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直接箭头连接符 476">
            <a:extLst>
              <a:ext uri="{FF2B5EF4-FFF2-40B4-BE49-F238E27FC236}">
                <a16:creationId xmlns:a16="http://schemas.microsoft.com/office/drawing/2014/main" id="{151A3315-DA6F-7296-77DE-9A91899C6215}"/>
              </a:ext>
            </a:extLst>
          </p:cNvPr>
          <p:cNvCxnSpPr>
            <a:cxnSpLocks/>
            <a:stCxn id="28" idx="6"/>
          </p:cNvCxnSpPr>
          <p:nvPr/>
        </p:nvCxnSpPr>
        <p:spPr>
          <a:xfrm flipV="1">
            <a:off x="2432807" y="3948417"/>
            <a:ext cx="13422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直接箭头连接符 479">
            <a:extLst>
              <a:ext uri="{FF2B5EF4-FFF2-40B4-BE49-F238E27FC236}">
                <a16:creationId xmlns:a16="http://schemas.microsoft.com/office/drawing/2014/main" id="{2E596064-81C9-1CB3-2FFD-0D77841788C6}"/>
              </a:ext>
            </a:extLst>
          </p:cNvPr>
          <p:cNvCxnSpPr>
            <a:cxnSpLocks/>
            <a:stCxn id="48" idx="6"/>
            <a:endCxn id="25" idx="2"/>
          </p:cNvCxnSpPr>
          <p:nvPr/>
        </p:nvCxnSpPr>
        <p:spPr>
          <a:xfrm flipV="1">
            <a:off x="888526" y="2130802"/>
            <a:ext cx="915107" cy="462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3" name="直接箭头连接符 482">
            <a:extLst>
              <a:ext uri="{FF2B5EF4-FFF2-40B4-BE49-F238E27FC236}">
                <a16:creationId xmlns:a16="http://schemas.microsoft.com/office/drawing/2014/main" id="{C7AF219F-D406-5DC5-2C57-C9BCDD1F7213}"/>
              </a:ext>
            </a:extLst>
          </p:cNvPr>
          <p:cNvCxnSpPr>
            <a:cxnSpLocks/>
            <a:stCxn id="48" idx="6"/>
            <a:endCxn id="27" idx="2"/>
          </p:cNvCxnSpPr>
          <p:nvPr/>
        </p:nvCxnSpPr>
        <p:spPr>
          <a:xfrm>
            <a:off x="888526" y="2593594"/>
            <a:ext cx="915107" cy="446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6" name="直接箭头连接符 485">
            <a:extLst>
              <a:ext uri="{FF2B5EF4-FFF2-40B4-BE49-F238E27FC236}">
                <a16:creationId xmlns:a16="http://schemas.microsoft.com/office/drawing/2014/main" id="{2AE5DAB3-31C0-B2A9-AEDE-A619E8F75E24}"/>
              </a:ext>
            </a:extLst>
          </p:cNvPr>
          <p:cNvCxnSpPr>
            <a:cxnSpLocks/>
            <a:stCxn id="48" idx="6"/>
            <a:endCxn id="28" idx="2"/>
          </p:cNvCxnSpPr>
          <p:nvPr/>
        </p:nvCxnSpPr>
        <p:spPr>
          <a:xfrm>
            <a:off x="888526" y="2593594"/>
            <a:ext cx="915107" cy="1354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直接箭头连接符 488">
            <a:extLst>
              <a:ext uri="{FF2B5EF4-FFF2-40B4-BE49-F238E27FC236}">
                <a16:creationId xmlns:a16="http://schemas.microsoft.com/office/drawing/2014/main" id="{B96186B8-C218-0A2B-E995-F40AEC61F0EF}"/>
              </a:ext>
            </a:extLst>
          </p:cNvPr>
          <p:cNvCxnSpPr>
            <a:cxnSpLocks/>
            <a:stCxn id="49" idx="6"/>
            <a:endCxn id="28" idx="2"/>
          </p:cNvCxnSpPr>
          <p:nvPr/>
        </p:nvCxnSpPr>
        <p:spPr>
          <a:xfrm>
            <a:off x="896923" y="3517781"/>
            <a:ext cx="906710" cy="43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直接箭头连接符 491">
            <a:extLst>
              <a:ext uri="{FF2B5EF4-FFF2-40B4-BE49-F238E27FC236}">
                <a16:creationId xmlns:a16="http://schemas.microsoft.com/office/drawing/2014/main" id="{DEFF0790-6BE5-5ABC-E5A2-4CA62030F8C8}"/>
              </a:ext>
            </a:extLst>
          </p:cNvPr>
          <p:cNvCxnSpPr>
            <a:cxnSpLocks/>
            <a:stCxn id="49" idx="6"/>
            <a:endCxn id="27" idx="2"/>
          </p:cNvCxnSpPr>
          <p:nvPr/>
        </p:nvCxnSpPr>
        <p:spPr>
          <a:xfrm flipV="1">
            <a:off x="896923" y="3039610"/>
            <a:ext cx="906710" cy="47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5" name="直接箭头连接符 494">
            <a:extLst>
              <a:ext uri="{FF2B5EF4-FFF2-40B4-BE49-F238E27FC236}">
                <a16:creationId xmlns:a16="http://schemas.microsoft.com/office/drawing/2014/main" id="{55488C12-DDF5-5DA8-3275-4A13E66BD45E}"/>
              </a:ext>
            </a:extLst>
          </p:cNvPr>
          <p:cNvCxnSpPr>
            <a:cxnSpLocks/>
            <a:stCxn id="49" idx="6"/>
            <a:endCxn id="25" idx="2"/>
          </p:cNvCxnSpPr>
          <p:nvPr/>
        </p:nvCxnSpPr>
        <p:spPr>
          <a:xfrm flipV="1">
            <a:off x="896923" y="2130802"/>
            <a:ext cx="906710" cy="1386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9" name="直接箭头连接符 498">
            <a:extLst>
              <a:ext uri="{FF2B5EF4-FFF2-40B4-BE49-F238E27FC236}">
                <a16:creationId xmlns:a16="http://schemas.microsoft.com/office/drawing/2014/main" id="{06F6F808-08DE-B753-2CDF-75CF8D53D77F}"/>
              </a:ext>
            </a:extLst>
          </p:cNvPr>
          <p:cNvCxnSpPr>
            <a:cxnSpLocks/>
          </p:cNvCxnSpPr>
          <p:nvPr/>
        </p:nvCxnSpPr>
        <p:spPr>
          <a:xfrm flipH="1">
            <a:off x="582336" y="922788"/>
            <a:ext cx="5591961" cy="0"/>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sp>
        <p:nvSpPr>
          <p:cNvPr id="502" name="文本框 501">
            <a:extLst>
              <a:ext uri="{FF2B5EF4-FFF2-40B4-BE49-F238E27FC236}">
                <a16:creationId xmlns:a16="http://schemas.microsoft.com/office/drawing/2014/main" id="{2AAA47E4-4372-7C9B-C8F1-3BCACC88F984}"/>
              </a:ext>
            </a:extLst>
          </p:cNvPr>
          <p:cNvSpPr txBox="1"/>
          <p:nvPr/>
        </p:nvSpPr>
        <p:spPr>
          <a:xfrm>
            <a:off x="2915873" y="676710"/>
            <a:ext cx="733338" cy="246221"/>
          </a:xfrm>
          <a:prstGeom prst="rect">
            <a:avLst/>
          </a:prstGeom>
          <a:noFill/>
        </p:spPr>
        <p:txBody>
          <a:bodyPr wrap="square" rtlCol="0">
            <a:spAutoFit/>
          </a:bodyPr>
          <a:lstStyle/>
          <a:p>
            <a:r>
              <a:rPr lang="zh-CN" altLang="en-US" sz="1000" dirty="0">
                <a:solidFill>
                  <a:srgbClr val="FF0000"/>
                </a:solidFill>
              </a:rPr>
              <a:t>反向传播</a:t>
            </a:r>
          </a:p>
        </p:txBody>
      </p:sp>
      <p:sp>
        <p:nvSpPr>
          <p:cNvPr id="503" name="文本框 502">
            <a:extLst>
              <a:ext uri="{FF2B5EF4-FFF2-40B4-BE49-F238E27FC236}">
                <a16:creationId xmlns:a16="http://schemas.microsoft.com/office/drawing/2014/main" id="{8058670C-68D9-7BCE-499A-25366544600D}"/>
              </a:ext>
            </a:extLst>
          </p:cNvPr>
          <p:cNvSpPr txBox="1"/>
          <p:nvPr/>
        </p:nvSpPr>
        <p:spPr>
          <a:xfrm>
            <a:off x="-76200" y="1207080"/>
            <a:ext cx="343949" cy="400110"/>
          </a:xfrm>
          <a:prstGeom prst="rect">
            <a:avLst/>
          </a:prstGeom>
          <a:noFill/>
        </p:spPr>
        <p:txBody>
          <a:bodyPr wrap="square" rtlCol="0">
            <a:spAutoFit/>
          </a:bodyPr>
          <a:lstStyle/>
          <a:p>
            <a:r>
              <a:rPr lang="zh-CN" altLang="en-US" sz="1000" dirty="0"/>
              <a:t>层数</a:t>
            </a:r>
          </a:p>
        </p:txBody>
      </p:sp>
      <p:sp>
        <p:nvSpPr>
          <p:cNvPr id="506" name="文本框 505">
            <a:extLst>
              <a:ext uri="{FF2B5EF4-FFF2-40B4-BE49-F238E27FC236}">
                <a16:creationId xmlns:a16="http://schemas.microsoft.com/office/drawing/2014/main" id="{0A06269E-7942-4448-0591-5D4562EC92B3}"/>
              </a:ext>
            </a:extLst>
          </p:cNvPr>
          <p:cNvSpPr txBox="1"/>
          <p:nvPr/>
        </p:nvSpPr>
        <p:spPr>
          <a:xfrm>
            <a:off x="436228" y="1273443"/>
            <a:ext cx="276836" cy="369332"/>
          </a:xfrm>
          <a:prstGeom prst="rect">
            <a:avLst/>
          </a:prstGeom>
          <a:noFill/>
        </p:spPr>
        <p:txBody>
          <a:bodyPr wrap="square" rtlCol="0">
            <a:spAutoFit/>
          </a:bodyPr>
          <a:lstStyle/>
          <a:p>
            <a:r>
              <a:rPr lang="en-US" altLang="zh-CN" dirty="0"/>
              <a:t>0</a:t>
            </a:r>
            <a:endParaRPr lang="zh-CN" altLang="en-US" dirty="0"/>
          </a:p>
        </p:txBody>
      </p:sp>
      <p:sp>
        <p:nvSpPr>
          <p:cNvPr id="507" name="文本框 506">
            <a:extLst>
              <a:ext uri="{FF2B5EF4-FFF2-40B4-BE49-F238E27FC236}">
                <a16:creationId xmlns:a16="http://schemas.microsoft.com/office/drawing/2014/main" id="{965F6869-D0E2-E7CE-DAC2-430D7F230CB2}"/>
              </a:ext>
            </a:extLst>
          </p:cNvPr>
          <p:cNvSpPr txBox="1"/>
          <p:nvPr/>
        </p:nvSpPr>
        <p:spPr>
          <a:xfrm>
            <a:off x="1971064" y="1267699"/>
            <a:ext cx="562062" cy="369332"/>
          </a:xfrm>
          <a:prstGeom prst="rect">
            <a:avLst/>
          </a:prstGeom>
          <a:noFill/>
        </p:spPr>
        <p:txBody>
          <a:bodyPr wrap="square" rtlCol="0">
            <a:spAutoFit/>
          </a:bodyPr>
          <a:lstStyle/>
          <a:p>
            <a:r>
              <a:rPr lang="en-US" altLang="zh-CN" dirty="0"/>
              <a:t>1</a:t>
            </a:r>
            <a:endParaRPr lang="zh-CN" altLang="en-US" dirty="0"/>
          </a:p>
        </p:txBody>
      </p:sp>
      <p:sp>
        <p:nvSpPr>
          <p:cNvPr id="508" name="文本框 507">
            <a:extLst>
              <a:ext uri="{FF2B5EF4-FFF2-40B4-BE49-F238E27FC236}">
                <a16:creationId xmlns:a16="http://schemas.microsoft.com/office/drawing/2014/main" id="{65B18F59-1525-FAFD-767D-4D9B3D141DFB}"/>
              </a:ext>
            </a:extLst>
          </p:cNvPr>
          <p:cNvSpPr txBox="1"/>
          <p:nvPr/>
        </p:nvSpPr>
        <p:spPr>
          <a:xfrm>
            <a:off x="3973236" y="1233314"/>
            <a:ext cx="386594" cy="369332"/>
          </a:xfrm>
          <a:prstGeom prst="rect">
            <a:avLst/>
          </a:prstGeom>
          <a:noFill/>
        </p:spPr>
        <p:txBody>
          <a:bodyPr wrap="square" rtlCol="0">
            <a:spAutoFit/>
          </a:bodyPr>
          <a:lstStyle/>
          <a:p>
            <a:r>
              <a:rPr lang="en-US" altLang="zh-CN" dirty="0"/>
              <a:t>2</a:t>
            </a:r>
            <a:endParaRPr lang="zh-CN" altLang="en-US" dirty="0"/>
          </a:p>
        </p:txBody>
      </p:sp>
      <p:sp>
        <p:nvSpPr>
          <p:cNvPr id="509" name="文本框 508">
            <a:extLst>
              <a:ext uri="{FF2B5EF4-FFF2-40B4-BE49-F238E27FC236}">
                <a16:creationId xmlns:a16="http://schemas.microsoft.com/office/drawing/2014/main" id="{4E8CA063-88B9-C992-30F1-F5831C06942C}"/>
              </a:ext>
            </a:extLst>
          </p:cNvPr>
          <p:cNvSpPr txBox="1"/>
          <p:nvPr/>
        </p:nvSpPr>
        <p:spPr>
          <a:xfrm>
            <a:off x="6384362" y="1243710"/>
            <a:ext cx="386594" cy="369332"/>
          </a:xfrm>
          <a:prstGeom prst="rect">
            <a:avLst/>
          </a:prstGeom>
          <a:noFill/>
        </p:spPr>
        <p:txBody>
          <a:bodyPr wrap="square" rtlCol="0">
            <a:spAutoFit/>
          </a:bodyPr>
          <a:lstStyle/>
          <a:p>
            <a:r>
              <a:rPr lang="en-US" altLang="zh-CN" dirty="0"/>
              <a:t>3</a:t>
            </a:r>
            <a:endParaRPr lang="zh-CN" altLang="en-US" dirty="0"/>
          </a:p>
        </p:txBody>
      </p:sp>
      <mc:AlternateContent xmlns:mc="http://schemas.openxmlformats.org/markup-compatibility/2006">
        <mc:Choice xmlns:a14="http://schemas.microsoft.com/office/drawing/2010/main" Requires="a14">
          <p:sp>
            <p:nvSpPr>
              <p:cNvPr id="511" name="文本框 510">
                <a:extLst>
                  <a:ext uri="{FF2B5EF4-FFF2-40B4-BE49-F238E27FC236}">
                    <a16:creationId xmlns:a16="http://schemas.microsoft.com/office/drawing/2014/main" id="{4673A55F-CC01-4965-646E-A78C16B5B912}"/>
                  </a:ext>
                </a:extLst>
              </p:cNvPr>
              <p:cNvSpPr txBox="1"/>
              <p:nvPr/>
            </p:nvSpPr>
            <p:spPr>
              <a:xfrm>
                <a:off x="6192119" y="2836651"/>
                <a:ext cx="784371" cy="4420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zh-CN" altLang="en-US" sz="1800" b="1" i="1">
                              <a:solidFill>
                                <a:srgbClr val="FF0000"/>
                              </a:solidFill>
                              <a:latin typeface="Cambria Math" panose="02040503050406030204" pitchFamily="18" charset="0"/>
                            </a:rPr>
                            <m:t>𝜹</m:t>
                          </m:r>
                        </m:e>
                        <m:sub>
                          <m:r>
                            <a:rPr lang="en-US" altLang="zh-CN" sz="1800" b="1" i="1">
                              <a:solidFill>
                                <a:srgbClr val="FF0000"/>
                              </a:solidFill>
                              <a:latin typeface="Cambria Math" panose="02040503050406030204" pitchFamily="18" charset="0"/>
                            </a:rPr>
                            <m:t>𝟏</m:t>
                          </m:r>
                        </m:sub>
                        <m:sup>
                          <m:r>
                            <a:rPr lang="en-US" altLang="zh-CN" sz="1800" b="1" i="1">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𝟑</m:t>
                          </m:r>
                          <m:r>
                            <a:rPr lang="en-US" altLang="zh-CN" sz="1800" b="1" i="1">
                              <a:solidFill>
                                <a:srgbClr val="FF0000"/>
                              </a:solidFill>
                              <a:latin typeface="Cambria Math" panose="02040503050406030204" pitchFamily="18" charset="0"/>
                            </a:rPr>
                            <m:t>)</m:t>
                          </m:r>
                        </m:sup>
                      </m:sSubSup>
                    </m:oMath>
                  </m:oMathPara>
                </a14:m>
                <a:endParaRPr lang="zh-CN" altLang="en-US" dirty="0">
                  <a:solidFill>
                    <a:srgbClr val="FF0000"/>
                  </a:solidFill>
                </a:endParaRPr>
              </a:p>
            </p:txBody>
          </p:sp>
        </mc:Choice>
        <mc:Fallback>
          <p:sp>
            <p:nvSpPr>
              <p:cNvPr id="511" name="文本框 510">
                <a:extLst>
                  <a:ext uri="{FF2B5EF4-FFF2-40B4-BE49-F238E27FC236}">
                    <a16:creationId xmlns:a16="http://schemas.microsoft.com/office/drawing/2014/main" id="{4673A55F-CC01-4965-646E-A78C16B5B912}"/>
                  </a:ext>
                </a:extLst>
              </p:cNvPr>
              <p:cNvSpPr txBox="1">
                <a:spLocks noRot="1" noChangeAspect="1" noMove="1" noResize="1" noEditPoints="1" noAdjustHandles="1" noChangeArrowheads="1" noChangeShapeType="1" noTextEdit="1"/>
              </p:cNvSpPr>
              <p:nvPr/>
            </p:nvSpPr>
            <p:spPr>
              <a:xfrm>
                <a:off x="6192119" y="2836651"/>
                <a:ext cx="784371" cy="442044"/>
              </a:xfrm>
              <a:prstGeom prst="rect">
                <a:avLst/>
              </a:prstGeom>
              <a:blipFill>
                <a:blip r:embed="rId8"/>
                <a:stretch>
                  <a:fillRect b="-2740"/>
                </a:stretch>
              </a:blipFill>
            </p:spPr>
            <p:txBody>
              <a:bodyPr/>
              <a:lstStyle/>
              <a:p>
                <a:r>
                  <a:rPr lang="zh-CN" altLang="en-US">
                    <a:noFill/>
                  </a:rPr>
                  <a:t> </a:t>
                </a:r>
              </a:p>
            </p:txBody>
          </p:sp>
        </mc:Fallback>
      </mc:AlternateContent>
      <p:cxnSp>
        <p:nvCxnSpPr>
          <p:cNvPr id="386" name="直接箭头连接符 385">
            <a:extLst>
              <a:ext uri="{FF2B5EF4-FFF2-40B4-BE49-F238E27FC236}">
                <a16:creationId xmlns:a16="http://schemas.microsoft.com/office/drawing/2014/main" id="{CB86B896-4E84-B080-7758-EEA4C9330F8C}"/>
              </a:ext>
            </a:extLst>
          </p:cNvPr>
          <p:cNvCxnSpPr>
            <a:cxnSpLocks/>
          </p:cNvCxnSpPr>
          <p:nvPr/>
        </p:nvCxnSpPr>
        <p:spPr>
          <a:xfrm flipH="1">
            <a:off x="4470456" y="3103170"/>
            <a:ext cx="1832289" cy="960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8" name="文本框 387">
                <a:extLst>
                  <a:ext uri="{FF2B5EF4-FFF2-40B4-BE49-F238E27FC236}">
                    <a16:creationId xmlns:a16="http://schemas.microsoft.com/office/drawing/2014/main" id="{981A565F-C965-A016-EB57-C240BFE1569A}"/>
                  </a:ext>
                </a:extLst>
              </p:cNvPr>
              <p:cNvSpPr txBox="1"/>
              <p:nvPr/>
            </p:nvSpPr>
            <p:spPr>
              <a:xfrm>
                <a:off x="5386600" y="3365296"/>
                <a:ext cx="573938" cy="4414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chemeClr val="accent6"/>
                              </a:solidFill>
                              <a:latin typeface="Cambria Math" panose="02040503050406030204" pitchFamily="18" charset="0"/>
                            </a:rPr>
                          </m:ctrlPr>
                        </m:sSubSupPr>
                        <m:e>
                          <m:r>
                            <a:rPr lang="en-US" altLang="zh-CN" sz="1800" i="1">
                              <a:solidFill>
                                <a:schemeClr val="accent6"/>
                              </a:solidFill>
                              <a:latin typeface="Cambria Math" panose="02040503050406030204" pitchFamily="18" charset="0"/>
                            </a:rPr>
                            <m:t>𝑤</m:t>
                          </m:r>
                        </m:e>
                        <m:sub>
                          <m:r>
                            <a:rPr lang="en-US" altLang="zh-CN" sz="1800" i="1">
                              <a:solidFill>
                                <a:schemeClr val="accent6"/>
                              </a:solidFill>
                              <a:latin typeface="Cambria Math" panose="02040503050406030204" pitchFamily="18" charset="0"/>
                            </a:rPr>
                            <m:t>1</m:t>
                          </m:r>
                          <m:r>
                            <a:rPr lang="en-US" altLang="zh-CN" sz="1800" b="0" i="1" smtClean="0">
                              <a:solidFill>
                                <a:srgbClr val="FF0000"/>
                              </a:solidFill>
                              <a:latin typeface="Cambria Math" panose="02040503050406030204" pitchFamily="18" charset="0"/>
                            </a:rPr>
                            <m:t>3</m:t>
                          </m:r>
                        </m:sub>
                        <m:sup>
                          <m:d>
                            <m:dPr>
                              <m:ctrlPr>
                                <a:rPr lang="en-US" altLang="zh-CN" sz="1800" i="1">
                                  <a:solidFill>
                                    <a:schemeClr val="accent6"/>
                                  </a:solidFill>
                                  <a:latin typeface="Cambria Math" panose="02040503050406030204" pitchFamily="18" charset="0"/>
                                </a:rPr>
                              </m:ctrlPr>
                            </m:dPr>
                            <m:e>
                              <m:r>
                                <a:rPr lang="en-US" altLang="zh-CN" sz="1800" b="0" i="1" smtClean="0">
                                  <a:solidFill>
                                    <a:schemeClr val="accent6"/>
                                  </a:solidFill>
                                  <a:latin typeface="Cambria Math" panose="02040503050406030204" pitchFamily="18" charset="0"/>
                                </a:rPr>
                                <m:t>3</m:t>
                              </m:r>
                            </m:e>
                          </m:d>
                        </m:sup>
                      </m:sSubSup>
                    </m:oMath>
                  </m:oMathPara>
                </a14:m>
                <a:endParaRPr lang="zh-CN" altLang="en-US" dirty="0"/>
              </a:p>
            </p:txBody>
          </p:sp>
        </mc:Choice>
        <mc:Fallback>
          <p:sp>
            <p:nvSpPr>
              <p:cNvPr id="388" name="文本框 387">
                <a:extLst>
                  <a:ext uri="{FF2B5EF4-FFF2-40B4-BE49-F238E27FC236}">
                    <a16:creationId xmlns:a16="http://schemas.microsoft.com/office/drawing/2014/main" id="{981A565F-C965-A016-EB57-C240BFE1569A}"/>
                  </a:ext>
                </a:extLst>
              </p:cNvPr>
              <p:cNvSpPr txBox="1">
                <a:spLocks noRot="1" noChangeAspect="1" noMove="1" noResize="1" noEditPoints="1" noAdjustHandles="1" noChangeArrowheads="1" noChangeShapeType="1" noTextEdit="1"/>
              </p:cNvSpPr>
              <p:nvPr/>
            </p:nvSpPr>
            <p:spPr>
              <a:xfrm>
                <a:off x="5386600" y="3365296"/>
                <a:ext cx="573938" cy="441468"/>
              </a:xfrm>
              <a:prstGeom prst="rect">
                <a:avLst/>
              </a:prstGeom>
              <a:blipFill>
                <a:blip r:embed="rId9"/>
                <a:stretch>
                  <a:fillRect b="-13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7" name="文本框 406">
                <a:extLst>
                  <a:ext uri="{FF2B5EF4-FFF2-40B4-BE49-F238E27FC236}">
                    <a16:creationId xmlns:a16="http://schemas.microsoft.com/office/drawing/2014/main" id="{B7A53E11-3751-88B7-FDAD-92B9D56BB57E}"/>
                  </a:ext>
                </a:extLst>
              </p:cNvPr>
              <p:cNvSpPr txBox="1"/>
              <p:nvPr/>
            </p:nvSpPr>
            <p:spPr>
              <a:xfrm>
                <a:off x="3841280" y="4313982"/>
                <a:ext cx="1832289" cy="443391"/>
              </a:xfrm>
              <a:prstGeom prst="rect">
                <a:avLst/>
              </a:prstGeom>
              <a:noFill/>
            </p:spPr>
            <p:txBody>
              <a:bodyPr wrap="square">
                <a:spAutoFit/>
              </a:bodyPr>
              <a:lstStyle/>
              <a:p>
                <a:pPr algn="ctr"/>
                <a14:m>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zh-CN" altLang="en-US" sz="1800" b="1" i="1">
                            <a:solidFill>
                              <a:srgbClr val="FF0000"/>
                            </a:solidFill>
                            <a:latin typeface="Cambria Math" panose="02040503050406030204" pitchFamily="18" charset="0"/>
                          </a:rPr>
                          <m:t>𝜹</m:t>
                        </m:r>
                      </m:e>
                      <m:sub>
                        <m:r>
                          <a:rPr lang="en-US" altLang="zh-CN" sz="1800" b="1" i="1" smtClean="0">
                            <a:solidFill>
                              <a:srgbClr val="FF0000"/>
                            </a:solidFill>
                            <a:latin typeface="Cambria Math" panose="02040503050406030204" pitchFamily="18" charset="0"/>
                          </a:rPr>
                          <m:t>𝟑</m:t>
                        </m:r>
                      </m:sub>
                      <m:sup>
                        <m:r>
                          <a:rPr lang="en-US" altLang="zh-CN" sz="1800" b="1" i="1">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𝟐</m:t>
                        </m:r>
                        <m:r>
                          <a:rPr lang="en-US" altLang="zh-CN" sz="1800" b="1" i="1">
                            <a:solidFill>
                              <a:srgbClr val="FF0000"/>
                            </a:solidFill>
                            <a:latin typeface="Cambria Math" panose="02040503050406030204" pitchFamily="18" charset="0"/>
                          </a:rPr>
                          <m:t>)</m:t>
                        </m:r>
                      </m:sup>
                    </m:sSubSup>
                    <m:r>
                      <a:rPr lang="en-US" altLang="zh-CN" sz="1800" b="1" i="1" smtClean="0">
                        <a:solidFill>
                          <a:srgbClr val="FF0000"/>
                        </a:solidFill>
                        <a:latin typeface="Cambria Math" panose="02040503050406030204" pitchFamily="18" charset="0"/>
                      </a:rPr>
                      <m:t>=</m:t>
                    </m:r>
                  </m:oMath>
                </a14:m>
                <a:r>
                  <a:rPr lang="en-US" altLang="zh-CN" b="1" dirty="0">
                    <a:solidFill>
                      <a:srgbClr val="FF0000"/>
                    </a:solidFill>
                  </a:rPr>
                  <a:t> </a:t>
                </a:r>
                <a14:m>
                  <m:oMath xmlns:m="http://schemas.openxmlformats.org/officeDocument/2006/math">
                    <m:sSubSup>
                      <m:sSubSupPr>
                        <m:ctrlPr>
                          <a:rPr lang="en-US" altLang="zh-CN" b="1" i="1">
                            <a:solidFill>
                              <a:srgbClr val="FF0000"/>
                            </a:solidFill>
                            <a:latin typeface="Cambria Math" panose="02040503050406030204" pitchFamily="18" charset="0"/>
                          </a:rPr>
                        </m:ctrlPr>
                      </m:sSubSupPr>
                      <m:e>
                        <m:sSubSup>
                          <m:sSubSupPr>
                            <m:ctrlPr>
                              <a:rPr lang="en-US" altLang="zh-CN" i="1">
                                <a:solidFill>
                                  <a:schemeClr val="accent6"/>
                                </a:solidFill>
                                <a:latin typeface="Cambria Math" panose="02040503050406030204" pitchFamily="18" charset="0"/>
                              </a:rPr>
                            </m:ctrlPr>
                          </m:sSubSupPr>
                          <m:e>
                            <m:r>
                              <a:rPr lang="en-US" altLang="zh-CN" i="1">
                                <a:solidFill>
                                  <a:schemeClr val="accent6"/>
                                </a:solidFill>
                                <a:latin typeface="Cambria Math" panose="02040503050406030204" pitchFamily="18" charset="0"/>
                              </a:rPr>
                              <m:t>𝑤</m:t>
                            </m:r>
                          </m:e>
                          <m:sub>
                            <m:r>
                              <a:rPr lang="en-US" altLang="zh-CN" i="1">
                                <a:solidFill>
                                  <a:schemeClr val="accent6"/>
                                </a:solidFill>
                                <a:latin typeface="Cambria Math" panose="02040503050406030204" pitchFamily="18" charset="0"/>
                              </a:rPr>
                              <m:t>1</m:t>
                            </m:r>
                            <m:r>
                              <a:rPr lang="en-US" altLang="zh-CN" i="1">
                                <a:solidFill>
                                  <a:srgbClr val="FF0000"/>
                                </a:solidFill>
                                <a:latin typeface="Cambria Math" panose="02040503050406030204" pitchFamily="18" charset="0"/>
                              </a:rPr>
                              <m:t>3</m:t>
                            </m:r>
                          </m:sub>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3</m:t>
                                </m:r>
                              </m:e>
                            </m:d>
                          </m:sup>
                        </m:sSubSup>
                        <m:r>
                          <a:rPr lang="zh-CN" altLang="en-US" b="1" i="1">
                            <a:solidFill>
                              <a:srgbClr val="FF0000"/>
                            </a:solidFill>
                            <a:latin typeface="Cambria Math" panose="02040503050406030204" pitchFamily="18" charset="0"/>
                          </a:rPr>
                          <m:t>𝜹</m:t>
                        </m:r>
                      </m:e>
                      <m:sub>
                        <m:r>
                          <a:rPr lang="en-US" altLang="zh-CN" b="1" i="1">
                            <a:solidFill>
                              <a:srgbClr val="FF0000"/>
                            </a:solidFill>
                            <a:latin typeface="Cambria Math" panose="02040503050406030204" pitchFamily="18" charset="0"/>
                          </a:rPr>
                          <m:t>𝟏</m:t>
                        </m:r>
                      </m:sub>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𝟑</m:t>
                        </m:r>
                        <m:r>
                          <a:rPr lang="en-US" altLang="zh-CN" b="1" i="1">
                            <a:solidFill>
                              <a:srgbClr val="FF0000"/>
                            </a:solidFill>
                            <a:latin typeface="Cambria Math" panose="02040503050406030204" pitchFamily="18" charset="0"/>
                          </a:rPr>
                          <m:t>)</m:t>
                        </m:r>
                      </m:sup>
                    </m:sSubSup>
                  </m:oMath>
                </a14:m>
                <a:endParaRPr lang="zh-CN" altLang="en-US" dirty="0"/>
              </a:p>
            </p:txBody>
          </p:sp>
        </mc:Choice>
        <mc:Fallback>
          <p:sp>
            <p:nvSpPr>
              <p:cNvPr id="407" name="文本框 406">
                <a:extLst>
                  <a:ext uri="{FF2B5EF4-FFF2-40B4-BE49-F238E27FC236}">
                    <a16:creationId xmlns:a16="http://schemas.microsoft.com/office/drawing/2014/main" id="{B7A53E11-3751-88B7-FDAD-92B9D56BB57E}"/>
                  </a:ext>
                </a:extLst>
              </p:cNvPr>
              <p:cNvSpPr txBox="1">
                <a:spLocks noRot="1" noChangeAspect="1" noMove="1" noResize="1" noEditPoints="1" noAdjustHandles="1" noChangeArrowheads="1" noChangeShapeType="1" noTextEdit="1"/>
              </p:cNvSpPr>
              <p:nvPr/>
            </p:nvSpPr>
            <p:spPr>
              <a:xfrm>
                <a:off x="3841280" y="4313982"/>
                <a:ext cx="1832289" cy="443391"/>
              </a:xfrm>
              <a:prstGeom prst="rect">
                <a:avLst/>
              </a:prstGeom>
              <a:blipFill>
                <a:blip r:embed="rId10"/>
                <a:stretch>
                  <a:fillRect b="-27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9" name="文本框 418">
                <a:extLst>
                  <a:ext uri="{FF2B5EF4-FFF2-40B4-BE49-F238E27FC236}">
                    <a16:creationId xmlns:a16="http://schemas.microsoft.com/office/drawing/2014/main" id="{DDF5B454-E9CE-F426-0513-E7BC310D04CD}"/>
                  </a:ext>
                </a:extLst>
              </p:cNvPr>
              <p:cNvSpPr txBox="1"/>
              <p:nvPr/>
            </p:nvSpPr>
            <p:spPr>
              <a:xfrm>
                <a:off x="1856165" y="3739898"/>
                <a:ext cx="573938" cy="7277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zh-CN" altLang="en-US" sz="1800" b="1" i="1">
                              <a:solidFill>
                                <a:srgbClr val="FF0000"/>
                              </a:solidFill>
                              <a:latin typeface="Cambria Math" panose="02040503050406030204" pitchFamily="18" charset="0"/>
                            </a:rPr>
                            <m:t>𝜹</m:t>
                          </m:r>
                        </m:e>
                        <m:sub>
                          <m:r>
                            <a:rPr lang="en-US" altLang="zh-CN" sz="1800" b="1" i="1" smtClean="0">
                              <a:solidFill>
                                <a:srgbClr val="FF0000"/>
                              </a:solidFill>
                              <a:latin typeface="Cambria Math" panose="02040503050406030204" pitchFamily="18" charset="0"/>
                            </a:rPr>
                            <m:t>𝟑</m:t>
                          </m:r>
                        </m:sub>
                        <m:sup>
                          <m:r>
                            <a:rPr lang="en-US" altLang="zh-CN" sz="1800" b="1" i="1">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r>
                            <a:rPr lang="en-US" altLang="zh-CN" sz="1800" b="1" i="1">
                              <a:solidFill>
                                <a:srgbClr val="FF0000"/>
                              </a:solidFill>
                              <a:latin typeface="Cambria Math" panose="02040503050406030204" pitchFamily="18" charset="0"/>
                            </a:rPr>
                            <m:t>)</m:t>
                          </m:r>
                        </m:sup>
                      </m:sSubSup>
                    </m:oMath>
                  </m:oMathPara>
                </a14:m>
                <a:endParaRPr lang="zh-CN" altLang="en-US" dirty="0"/>
              </a:p>
              <a:p>
                <a:pPr algn="ctr"/>
                <a:endParaRPr lang="zh-CN" altLang="en-US" dirty="0"/>
              </a:p>
            </p:txBody>
          </p:sp>
        </mc:Choice>
        <mc:Fallback>
          <p:sp>
            <p:nvSpPr>
              <p:cNvPr id="419" name="文本框 418">
                <a:extLst>
                  <a:ext uri="{FF2B5EF4-FFF2-40B4-BE49-F238E27FC236}">
                    <a16:creationId xmlns:a16="http://schemas.microsoft.com/office/drawing/2014/main" id="{DDF5B454-E9CE-F426-0513-E7BC310D04CD}"/>
                  </a:ext>
                </a:extLst>
              </p:cNvPr>
              <p:cNvSpPr txBox="1">
                <a:spLocks noRot="1" noChangeAspect="1" noMove="1" noResize="1" noEditPoints="1" noAdjustHandles="1" noChangeArrowheads="1" noChangeShapeType="1" noTextEdit="1"/>
              </p:cNvSpPr>
              <p:nvPr/>
            </p:nvSpPr>
            <p:spPr>
              <a:xfrm>
                <a:off x="1856165" y="3739898"/>
                <a:ext cx="573938" cy="727763"/>
              </a:xfrm>
              <a:prstGeom prst="rect">
                <a:avLst/>
              </a:prstGeom>
              <a:blipFill>
                <a:blip r:embed="rId11"/>
                <a:stretch>
                  <a:fillRect/>
                </a:stretch>
              </a:blipFill>
            </p:spPr>
            <p:txBody>
              <a:bodyPr/>
              <a:lstStyle/>
              <a:p>
                <a:r>
                  <a:rPr lang="zh-CN" altLang="en-US">
                    <a:noFill/>
                  </a:rPr>
                  <a:t> </a:t>
                </a:r>
              </a:p>
            </p:txBody>
          </p:sp>
        </mc:Fallback>
      </mc:AlternateContent>
      <p:cxnSp>
        <p:nvCxnSpPr>
          <p:cNvPr id="421" name="直接箭头连接符 420">
            <a:extLst>
              <a:ext uri="{FF2B5EF4-FFF2-40B4-BE49-F238E27FC236}">
                <a16:creationId xmlns:a16="http://schemas.microsoft.com/office/drawing/2014/main" id="{7D1F421B-9488-6E82-3F82-4911D8C2F609}"/>
              </a:ext>
            </a:extLst>
          </p:cNvPr>
          <p:cNvCxnSpPr>
            <a:cxnSpLocks/>
          </p:cNvCxnSpPr>
          <p:nvPr/>
        </p:nvCxnSpPr>
        <p:spPr>
          <a:xfrm flipH="1">
            <a:off x="2422143" y="2184572"/>
            <a:ext cx="1363040" cy="15855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6" name="文本框 425">
                <a:extLst>
                  <a:ext uri="{FF2B5EF4-FFF2-40B4-BE49-F238E27FC236}">
                    <a16:creationId xmlns:a16="http://schemas.microsoft.com/office/drawing/2014/main" id="{A157E171-3E0F-F74E-EAC3-C385D02535CD}"/>
                  </a:ext>
                </a:extLst>
              </p:cNvPr>
              <p:cNvSpPr txBox="1"/>
              <p:nvPr/>
            </p:nvSpPr>
            <p:spPr>
              <a:xfrm>
                <a:off x="3480649" y="2298407"/>
                <a:ext cx="532162" cy="4378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i="1">
                              <a:solidFill>
                                <a:srgbClr val="FF0000"/>
                              </a:solidFill>
                              <a:latin typeface="Cambria Math" panose="02040503050406030204" pitchFamily="18" charset="0"/>
                            </a:rPr>
                            <m:t>𝑤</m:t>
                          </m:r>
                        </m:e>
                        <m:sub>
                          <m:r>
                            <a:rPr lang="en-US" altLang="zh-CN" sz="1800" i="1">
                              <a:solidFill>
                                <a:srgbClr val="FF0000"/>
                              </a:solidFill>
                              <a:latin typeface="Cambria Math" panose="02040503050406030204" pitchFamily="18" charset="0"/>
                            </a:rPr>
                            <m:t>1</m:t>
                          </m:r>
                          <m:r>
                            <a:rPr lang="en-US" altLang="zh-CN" sz="1800" b="0" i="1" smtClean="0">
                              <a:solidFill>
                                <a:srgbClr val="FF0000"/>
                              </a:solidFill>
                              <a:latin typeface="Cambria Math" panose="02040503050406030204" pitchFamily="18" charset="0"/>
                            </a:rPr>
                            <m:t>3</m:t>
                          </m:r>
                        </m:sub>
                        <m:sup>
                          <m:d>
                            <m:dPr>
                              <m:ctrlPr>
                                <a:rPr lang="en-US" altLang="zh-CN" sz="1800" i="1">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2</m:t>
                              </m:r>
                            </m:e>
                          </m:d>
                        </m:sup>
                      </m:sSubSup>
                    </m:oMath>
                  </m:oMathPara>
                </a14:m>
                <a:endParaRPr lang="zh-CN" altLang="en-US" dirty="0"/>
              </a:p>
            </p:txBody>
          </p:sp>
        </mc:Choice>
        <mc:Fallback>
          <p:sp>
            <p:nvSpPr>
              <p:cNvPr id="426" name="文本框 425">
                <a:extLst>
                  <a:ext uri="{FF2B5EF4-FFF2-40B4-BE49-F238E27FC236}">
                    <a16:creationId xmlns:a16="http://schemas.microsoft.com/office/drawing/2014/main" id="{A157E171-3E0F-F74E-EAC3-C385D02535CD}"/>
                  </a:ext>
                </a:extLst>
              </p:cNvPr>
              <p:cNvSpPr txBox="1">
                <a:spLocks noRot="1" noChangeAspect="1" noMove="1" noResize="1" noEditPoints="1" noAdjustHandles="1" noChangeArrowheads="1" noChangeShapeType="1" noTextEdit="1"/>
              </p:cNvSpPr>
              <p:nvPr/>
            </p:nvSpPr>
            <p:spPr>
              <a:xfrm>
                <a:off x="3480649" y="2298407"/>
                <a:ext cx="532162" cy="437800"/>
              </a:xfrm>
              <a:prstGeom prst="rect">
                <a:avLst/>
              </a:prstGeom>
              <a:blipFill>
                <a:blip r:embed="rId12"/>
                <a:stretch>
                  <a:fillRect b="-1389"/>
                </a:stretch>
              </a:blipFill>
            </p:spPr>
            <p:txBody>
              <a:bodyPr/>
              <a:lstStyle/>
              <a:p>
                <a:r>
                  <a:rPr lang="zh-CN" altLang="en-US">
                    <a:noFill/>
                  </a:rPr>
                  <a:t> </a:t>
                </a:r>
              </a:p>
            </p:txBody>
          </p:sp>
        </mc:Fallback>
      </mc:AlternateContent>
      <p:cxnSp>
        <p:nvCxnSpPr>
          <p:cNvPr id="429" name="直接箭头连接符 428">
            <a:extLst>
              <a:ext uri="{FF2B5EF4-FFF2-40B4-BE49-F238E27FC236}">
                <a16:creationId xmlns:a16="http://schemas.microsoft.com/office/drawing/2014/main" id="{CFE95C7A-8429-C630-65AF-FF3471956D40}"/>
              </a:ext>
            </a:extLst>
          </p:cNvPr>
          <p:cNvCxnSpPr>
            <a:cxnSpLocks/>
          </p:cNvCxnSpPr>
          <p:nvPr/>
        </p:nvCxnSpPr>
        <p:spPr>
          <a:xfrm flipH="1">
            <a:off x="2491369" y="3153445"/>
            <a:ext cx="1355245" cy="7842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5" name="文本框 434">
                <a:extLst>
                  <a:ext uri="{FF2B5EF4-FFF2-40B4-BE49-F238E27FC236}">
                    <a16:creationId xmlns:a16="http://schemas.microsoft.com/office/drawing/2014/main" id="{ED2EB004-0280-E7C3-62F6-95ABD07A708C}"/>
                  </a:ext>
                </a:extLst>
              </p:cNvPr>
              <p:cNvSpPr txBox="1"/>
              <p:nvPr/>
            </p:nvSpPr>
            <p:spPr>
              <a:xfrm>
                <a:off x="3488077" y="3181036"/>
                <a:ext cx="573938" cy="434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i="1">
                              <a:solidFill>
                                <a:srgbClr val="FF0000"/>
                              </a:solidFill>
                              <a:latin typeface="Cambria Math" panose="02040503050406030204" pitchFamily="18" charset="0"/>
                            </a:rPr>
                            <m:t>𝑤</m:t>
                          </m:r>
                        </m:e>
                        <m:sub>
                          <m:r>
                            <a:rPr lang="en-US" altLang="zh-CN" sz="1800" b="0" i="1" smtClean="0">
                              <a:solidFill>
                                <a:srgbClr val="FF0000"/>
                              </a:solidFill>
                              <a:latin typeface="Cambria Math" panose="02040503050406030204" pitchFamily="18" charset="0"/>
                            </a:rPr>
                            <m:t>2</m:t>
                          </m:r>
                          <m:r>
                            <a:rPr lang="en-US" altLang="zh-CN" sz="1800" b="0" i="1" smtClean="0">
                              <a:solidFill>
                                <a:srgbClr val="FF0000"/>
                              </a:solidFill>
                              <a:latin typeface="Cambria Math" panose="02040503050406030204" pitchFamily="18" charset="0"/>
                            </a:rPr>
                            <m:t>3</m:t>
                          </m:r>
                        </m:sub>
                        <m:sup>
                          <m:d>
                            <m:dPr>
                              <m:ctrlPr>
                                <a:rPr lang="en-US" altLang="zh-CN" sz="1800" i="1">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2</m:t>
                              </m:r>
                            </m:e>
                          </m:d>
                        </m:sup>
                      </m:sSubSup>
                    </m:oMath>
                  </m:oMathPara>
                </a14:m>
                <a:endParaRPr lang="zh-CN" altLang="en-US" dirty="0"/>
              </a:p>
            </p:txBody>
          </p:sp>
        </mc:Choice>
        <mc:Fallback>
          <p:sp>
            <p:nvSpPr>
              <p:cNvPr id="435" name="文本框 434">
                <a:extLst>
                  <a:ext uri="{FF2B5EF4-FFF2-40B4-BE49-F238E27FC236}">
                    <a16:creationId xmlns:a16="http://schemas.microsoft.com/office/drawing/2014/main" id="{ED2EB004-0280-E7C3-62F6-95ABD07A708C}"/>
                  </a:ext>
                </a:extLst>
              </p:cNvPr>
              <p:cNvSpPr txBox="1">
                <a:spLocks noRot="1" noChangeAspect="1" noMove="1" noResize="1" noEditPoints="1" noAdjustHandles="1" noChangeArrowheads="1" noChangeShapeType="1" noTextEdit="1"/>
              </p:cNvSpPr>
              <p:nvPr/>
            </p:nvSpPr>
            <p:spPr>
              <a:xfrm>
                <a:off x="3488077" y="3181036"/>
                <a:ext cx="573938" cy="434991"/>
              </a:xfrm>
              <a:prstGeom prst="rect">
                <a:avLst/>
              </a:prstGeom>
              <a:blipFill>
                <a:blip r:embed="rId13"/>
                <a:stretch>
                  <a:fillRect b="-2817"/>
                </a:stretch>
              </a:blipFill>
            </p:spPr>
            <p:txBody>
              <a:bodyPr/>
              <a:lstStyle/>
              <a:p>
                <a:r>
                  <a:rPr lang="zh-CN" altLang="en-US">
                    <a:noFill/>
                  </a:rPr>
                  <a:t> </a:t>
                </a:r>
              </a:p>
            </p:txBody>
          </p:sp>
        </mc:Fallback>
      </mc:AlternateContent>
      <p:cxnSp>
        <p:nvCxnSpPr>
          <p:cNvPr id="438" name="直接箭头连接符 437">
            <a:extLst>
              <a:ext uri="{FF2B5EF4-FFF2-40B4-BE49-F238E27FC236}">
                <a16:creationId xmlns:a16="http://schemas.microsoft.com/office/drawing/2014/main" id="{8596F535-2D0A-FBE0-5EA2-FC410646C64E}"/>
              </a:ext>
            </a:extLst>
          </p:cNvPr>
          <p:cNvCxnSpPr>
            <a:cxnSpLocks/>
            <a:endCxn id="419" idx="3"/>
          </p:cNvCxnSpPr>
          <p:nvPr/>
        </p:nvCxnSpPr>
        <p:spPr>
          <a:xfrm flipH="1">
            <a:off x="2430103" y="4072100"/>
            <a:ext cx="1449460" cy="31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5" name="文本框 444">
                <a:extLst>
                  <a:ext uri="{FF2B5EF4-FFF2-40B4-BE49-F238E27FC236}">
                    <a16:creationId xmlns:a16="http://schemas.microsoft.com/office/drawing/2014/main" id="{5B9673DA-FE3F-A25A-BBD8-2D2383E1522F}"/>
                  </a:ext>
                </a:extLst>
              </p:cNvPr>
              <p:cNvSpPr txBox="1"/>
              <p:nvPr/>
            </p:nvSpPr>
            <p:spPr>
              <a:xfrm>
                <a:off x="3399298" y="4051534"/>
                <a:ext cx="573938" cy="4364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800" i="1" smtClean="0">
                              <a:solidFill>
                                <a:srgbClr val="FF0000"/>
                              </a:solidFill>
                              <a:latin typeface="Cambria Math" panose="02040503050406030204" pitchFamily="18" charset="0"/>
                            </a:rPr>
                          </m:ctrlPr>
                        </m:sSubSupPr>
                        <m:e>
                          <m:r>
                            <a:rPr lang="en-US" altLang="zh-CN" sz="1800" i="1">
                              <a:solidFill>
                                <a:srgbClr val="FF0000"/>
                              </a:solidFill>
                              <a:latin typeface="Cambria Math" panose="02040503050406030204" pitchFamily="18" charset="0"/>
                            </a:rPr>
                            <m:t>𝑤</m:t>
                          </m:r>
                        </m:e>
                        <m:sub>
                          <m:r>
                            <a:rPr lang="en-US" altLang="zh-CN" sz="1800" b="0" i="1" smtClean="0">
                              <a:solidFill>
                                <a:srgbClr val="FF0000"/>
                              </a:solidFill>
                              <a:latin typeface="Cambria Math" panose="02040503050406030204" pitchFamily="18" charset="0"/>
                            </a:rPr>
                            <m:t>33</m:t>
                          </m:r>
                        </m:sub>
                        <m:sup>
                          <m:d>
                            <m:dPr>
                              <m:ctrlPr>
                                <a:rPr lang="en-US" altLang="zh-CN" sz="1800" i="1">
                                  <a:solidFill>
                                    <a:srgbClr val="FF0000"/>
                                  </a:solidFill>
                                  <a:latin typeface="Cambria Math" panose="02040503050406030204" pitchFamily="18" charset="0"/>
                                </a:rPr>
                              </m:ctrlPr>
                            </m:dPr>
                            <m:e>
                              <m:r>
                                <a:rPr lang="en-US" altLang="zh-CN" sz="1800" b="0" i="1" smtClean="0">
                                  <a:solidFill>
                                    <a:srgbClr val="FF0000"/>
                                  </a:solidFill>
                                  <a:latin typeface="Cambria Math" panose="02040503050406030204" pitchFamily="18" charset="0"/>
                                </a:rPr>
                                <m:t>2</m:t>
                              </m:r>
                            </m:e>
                          </m:d>
                        </m:sup>
                      </m:sSubSup>
                    </m:oMath>
                  </m:oMathPara>
                </a14:m>
                <a:endParaRPr lang="zh-CN" altLang="en-US" dirty="0">
                  <a:solidFill>
                    <a:srgbClr val="FF0000"/>
                  </a:solidFill>
                </a:endParaRPr>
              </a:p>
            </p:txBody>
          </p:sp>
        </mc:Choice>
        <mc:Fallback>
          <p:sp>
            <p:nvSpPr>
              <p:cNvPr id="445" name="文本框 444">
                <a:extLst>
                  <a:ext uri="{FF2B5EF4-FFF2-40B4-BE49-F238E27FC236}">
                    <a16:creationId xmlns:a16="http://schemas.microsoft.com/office/drawing/2014/main" id="{5B9673DA-FE3F-A25A-BBD8-2D2383E1522F}"/>
                  </a:ext>
                </a:extLst>
              </p:cNvPr>
              <p:cNvSpPr txBox="1">
                <a:spLocks noRot="1" noChangeAspect="1" noMove="1" noResize="1" noEditPoints="1" noAdjustHandles="1" noChangeArrowheads="1" noChangeShapeType="1" noTextEdit="1"/>
              </p:cNvSpPr>
              <p:nvPr/>
            </p:nvSpPr>
            <p:spPr>
              <a:xfrm>
                <a:off x="3399298" y="4051534"/>
                <a:ext cx="573938" cy="436402"/>
              </a:xfrm>
              <a:prstGeom prst="rect">
                <a:avLst/>
              </a:prstGeom>
              <a:blipFill>
                <a:blip r:embed="rId14"/>
                <a:stretch>
                  <a:fillRect b="-28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3" name="文本框 512">
                <a:extLst>
                  <a:ext uri="{FF2B5EF4-FFF2-40B4-BE49-F238E27FC236}">
                    <a16:creationId xmlns:a16="http://schemas.microsoft.com/office/drawing/2014/main" id="{E94FDA6D-4734-BDAE-805C-A682D769618B}"/>
                  </a:ext>
                </a:extLst>
              </p:cNvPr>
              <p:cNvSpPr txBox="1"/>
              <p:nvPr/>
            </p:nvSpPr>
            <p:spPr>
              <a:xfrm>
                <a:off x="82766" y="5133628"/>
                <a:ext cx="4984183" cy="443391"/>
              </a:xfrm>
              <a:prstGeom prst="rect">
                <a:avLst/>
              </a:prstGeom>
              <a:noFill/>
            </p:spPr>
            <p:txBody>
              <a:bodyPr wrap="square">
                <a:spAutoFit/>
              </a:bodyPr>
              <a:lstStyle/>
              <a:p>
                <a:pPr/>
                <a14:m>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zh-CN" altLang="en-US" sz="1800" b="1" i="1">
                            <a:solidFill>
                              <a:srgbClr val="FF0000"/>
                            </a:solidFill>
                            <a:latin typeface="Cambria Math" panose="02040503050406030204" pitchFamily="18" charset="0"/>
                          </a:rPr>
                          <m:t>𝜹</m:t>
                        </m:r>
                      </m:e>
                      <m:sub>
                        <m:r>
                          <a:rPr lang="en-US" altLang="zh-CN" sz="1800" b="1" i="1" smtClean="0">
                            <a:solidFill>
                              <a:srgbClr val="FF0000"/>
                            </a:solidFill>
                            <a:latin typeface="Cambria Math" panose="02040503050406030204" pitchFamily="18" charset="0"/>
                          </a:rPr>
                          <m:t>𝟑</m:t>
                        </m:r>
                      </m:sub>
                      <m:sup>
                        <m:r>
                          <a:rPr lang="en-US" altLang="zh-CN" sz="1800" b="1" i="1">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r>
                          <a:rPr lang="en-US" altLang="zh-CN" sz="1800" b="1" i="1">
                            <a:solidFill>
                              <a:srgbClr val="FF0000"/>
                            </a:solidFill>
                            <a:latin typeface="Cambria Math" panose="02040503050406030204" pitchFamily="18" charset="0"/>
                          </a:rPr>
                          <m:t>)</m:t>
                        </m:r>
                      </m:sup>
                    </m:sSubSup>
                    <m:r>
                      <a:rPr lang="en-US" altLang="zh-CN" sz="1800" b="1"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1</m:t>
                        </m:r>
                        <m:r>
                          <a:rPr lang="en-US" altLang="zh-CN" i="1">
                            <a:solidFill>
                              <a:srgbClr val="FF0000"/>
                            </a:solidFill>
                            <a:latin typeface="Cambria Math" panose="02040503050406030204" pitchFamily="18" charset="0"/>
                          </a:rPr>
                          <m:t>3</m:t>
                        </m:r>
                      </m:sub>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2</m:t>
                            </m:r>
                          </m:e>
                        </m:d>
                      </m:sup>
                    </m:sSubSup>
                    <m:sSubSup>
                      <m:sSubSupPr>
                        <m:ctrlPr>
                          <a:rPr lang="en-US" altLang="zh-CN" b="1" i="1">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𝜹</m:t>
                        </m:r>
                      </m:e>
                      <m:sub>
                        <m:r>
                          <a:rPr lang="en-US" altLang="zh-CN" b="1" i="1">
                            <a:solidFill>
                              <a:srgbClr val="FF0000"/>
                            </a:solidFill>
                            <a:latin typeface="Cambria Math" panose="02040503050406030204" pitchFamily="18" charset="0"/>
                          </a:rPr>
                          <m:t>𝟏</m:t>
                        </m:r>
                      </m:sub>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m:t>
                        </m:r>
                      </m:sup>
                    </m:sSubSup>
                  </m:oMath>
                </a14:m>
                <a:r>
                  <a:rPr lang="en-US" altLang="zh-CN" dirty="0"/>
                  <a:t>+</a:t>
                </a:r>
                <a:r>
                  <a:rPr lang="en-US" altLang="zh-CN" dirty="0">
                    <a:solidFill>
                      <a:srgbClr val="FF0000"/>
                    </a:solidFill>
                  </a:rPr>
                  <a:t> </a:t>
                </a:r>
                <a14:m>
                  <m:oMath xmlns:m="http://schemas.openxmlformats.org/officeDocument/2006/math">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23</m:t>
                        </m:r>
                      </m:sub>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2</m:t>
                            </m:r>
                          </m:e>
                        </m:d>
                      </m:sup>
                    </m:sSubSup>
                  </m:oMath>
                </a14:m>
                <a:r>
                  <a:rPr lang="en-US" altLang="zh-CN" b="1" dirty="0">
                    <a:solidFill>
                      <a:srgbClr val="FF0000"/>
                    </a:solidFill>
                  </a:rPr>
                  <a:t> </a:t>
                </a:r>
                <a14:m>
                  <m:oMath xmlns:m="http://schemas.openxmlformats.org/officeDocument/2006/math">
                    <m:sSubSup>
                      <m:sSubSupPr>
                        <m:ctrlPr>
                          <a:rPr lang="en-US" altLang="zh-CN" b="1" i="1">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𝜹</m:t>
                        </m:r>
                      </m:e>
                      <m:sub>
                        <m:r>
                          <a:rPr lang="en-US" altLang="zh-CN" b="1" i="1">
                            <a:solidFill>
                              <a:srgbClr val="FF0000"/>
                            </a:solidFill>
                            <a:latin typeface="Cambria Math" panose="02040503050406030204" pitchFamily="18" charset="0"/>
                          </a:rPr>
                          <m:t>𝟐</m:t>
                        </m:r>
                      </m:sub>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m:t>
                        </m:r>
                      </m:sup>
                    </m:sSubSup>
                  </m:oMath>
                </a14:m>
                <a:r>
                  <a:rPr lang="en-US" altLang="zh-CN" dirty="0"/>
                  <a:t>+</a:t>
                </a:r>
                <a:r>
                  <a:rPr lang="en-US" altLang="zh-CN" dirty="0">
                    <a:solidFill>
                      <a:srgbClr val="FF0000"/>
                    </a:solidFill>
                  </a:rPr>
                  <a:t> </a:t>
                </a:r>
                <a14:m>
                  <m:oMath xmlns:m="http://schemas.openxmlformats.org/officeDocument/2006/math">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33</m:t>
                        </m:r>
                      </m:sub>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2</m:t>
                            </m:r>
                          </m:e>
                        </m:d>
                      </m:sup>
                    </m:sSubSup>
                    <m:sSubSup>
                      <m:sSubSupPr>
                        <m:ctrlPr>
                          <a:rPr lang="en-US" altLang="zh-CN" b="1" i="1">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𝜹</m:t>
                        </m:r>
                      </m:e>
                      <m:sub>
                        <m:r>
                          <a:rPr lang="en-US" altLang="zh-CN" b="1" i="1">
                            <a:solidFill>
                              <a:srgbClr val="FF0000"/>
                            </a:solidFill>
                            <a:latin typeface="Cambria Math" panose="02040503050406030204" pitchFamily="18" charset="0"/>
                          </a:rPr>
                          <m:t>𝟑</m:t>
                        </m:r>
                      </m:sub>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𝟐</m:t>
                        </m:r>
                        <m:r>
                          <a:rPr lang="en-US" altLang="zh-CN" b="1" i="1">
                            <a:solidFill>
                              <a:srgbClr val="FF0000"/>
                            </a:solidFill>
                            <a:latin typeface="Cambria Math" panose="02040503050406030204" pitchFamily="18" charset="0"/>
                          </a:rPr>
                          <m:t>)</m:t>
                        </m:r>
                      </m:sup>
                    </m:sSubSup>
                    <m:r>
                      <a:rPr lang="en-US" altLang="zh-CN" b="0" i="1" smtClean="0">
                        <a:solidFill>
                          <a:srgbClr val="FF0000"/>
                        </a:solidFill>
                        <a:latin typeface="Cambria Math" panose="02040503050406030204" pitchFamily="18" charset="0"/>
                      </a:rPr>
                      <m:t>]∗</m:t>
                    </m:r>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𝑔</m:t>
                        </m:r>
                      </m:e>
                      <m:sup>
                        <m:r>
                          <a:rPr lang="zh-CN" altLang="en-US" b="1" dirty="0">
                            <a:solidFill>
                              <a:srgbClr val="FF0000"/>
                            </a:solidFill>
                            <a:latin typeface="Cambria Math" panose="02040503050406030204" pitchFamily="18" charset="0"/>
                          </a:rPr>
                          <m:t>′</m:t>
                        </m:r>
                      </m:sup>
                    </m:sSup>
                    <m:d>
                      <m:dPr>
                        <m:begChr m:val="["/>
                        <m:endChr m:val="]"/>
                        <m:ctrlPr>
                          <a:rPr lang="zh-CN" altLang="en-US" b="1" i="1" dirty="0">
                            <a:solidFill>
                              <a:srgbClr val="FF0000"/>
                            </a:solidFill>
                            <a:latin typeface="Cambria Math" panose="02040503050406030204" pitchFamily="18" charset="0"/>
                          </a:rPr>
                        </m:ctrlPr>
                      </m:dPr>
                      <m:e>
                        <m:sSup>
                          <m:sSupPr>
                            <m:ctrlPr>
                              <a:rPr lang="zh-CN" altLang="en-US" b="1" i="1" dirty="0">
                                <a:solidFill>
                                  <a:srgbClr val="FF0000"/>
                                </a:solidFill>
                                <a:latin typeface="Cambria Math" panose="02040503050406030204" pitchFamily="18" charset="0"/>
                              </a:rPr>
                            </m:ctrlPr>
                          </m:sSupPr>
                          <m:e>
                            <m:r>
                              <a:rPr lang="zh-CN" altLang="en-US" b="1" i="1" dirty="0">
                                <a:solidFill>
                                  <a:srgbClr val="FF0000"/>
                                </a:solidFill>
                                <a:latin typeface="Cambria Math" panose="02040503050406030204" pitchFamily="18" charset="0"/>
                              </a:rPr>
                              <m:t>𝑍</m:t>
                            </m:r>
                          </m:e>
                          <m:sup>
                            <m:d>
                              <m:dPr>
                                <m:ctrlPr>
                                  <a:rPr lang="zh-CN" altLang="en-US" b="1" i="1" dirty="0">
                                    <a:solidFill>
                                      <a:srgbClr val="FF0000"/>
                                    </a:solidFill>
                                    <a:latin typeface="Cambria Math" panose="02040503050406030204" pitchFamily="18" charset="0"/>
                                  </a:rPr>
                                </m:ctrlPr>
                              </m:dPr>
                              <m:e>
                                <m:r>
                                  <a:rPr lang="en-US" altLang="zh-CN" b="1" i="1" dirty="0" smtClean="0">
                                    <a:solidFill>
                                      <a:srgbClr val="FF0000"/>
                                    </a:solidFill>
                                    <a:latin typeface="Cambria Math" panose="02040503050406030204" pitchFamily="18" charset="0"/>
                                  </a:rPr>
                                  <m:t>𝟏</m:t>
                                </m:r>
                              </m:e>
                            </m:d>
                          </m:sup>
                        </m:sSup>
                      </m:e>
                    </m:d>
                  </m:oMath>
                </a14:m>
                <a:endParaRPr lang="en-US" altLang="zh-CN" b="1" dirty="0">
                  <a:solidFill>
                    <a:srgbClr val="FF0000"/>
                  </a:solidFill>
                </a:endParaRPr>
              </a:p>
            </p:txBody>
          </p:sp>
        </mc:Choice>
        <mc:Fallback>
          <p:sp>
            <p:nvSpPr>
              <p:cNvPr id="513" name="文本框 512">
                <a:extLst>
                  <a:ext uri="{FF2B5EF4-FFF2-40B4-BE49-F238E27FC236}">
                    <a16:creationId xmlns:a16="http://schemas.microsoft.com/office/drawing/2014/main" id="{E94FDA6D-4734-BDAE-805C-A682D769618B}"/>
                  </a:ext>
                </a:extLst>
              </p:cNvPr>
              <p:cNvSpPr txBox="1">
                <a:spLocks noRot="1" noChangeAspect="1" noMove="1" noResize="1" noEditPoints="1" noAdjustHandles="1" noChangeArrowheads="1" noChangeShapeType="1" noTextEdit="1"/>
              </p:cNvSpPr>
              <p:nvPr/>
            </p:nvSpPr>
            <p:spPr>
              <a:xfrm>
                <a:off x="82766" y="5133628"/>
                <a:ext cx="4984183" cy="443391"/>
              </a:xfrm>
              <a:prstGeom prst="rect">
                <a:avLst/>
              </a:prstGeom>
              <a:blipFill>
                <a:blip r:embed="rId15"/>
                <a:stretch>
                  <a:fillRect b="-164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8" name="文本框 517">
                <a:extLst>
                  <a:ext uri="{FF2B5EF4-FFF2-40B4-BE49-F238E27FC236}">
                    <a16:creationId xmlns:a16="http://schemas.microsoft.com/office/drawing/2014/main" id="{E1783CFB-5F7A-A908-6A82-CC130F2C37AF}"/>
                  </a:ext>
                </a:extLst>
              </p:cNvPr>
              <p:cNvSpPr txBox="1"/>
              <p:nvPr/>
            </p:nvSpPr>
            <p:spPr>
              <a:xfrm>
                <a:off x="529556" y="5584557"/>
                <a:ext cx="3636977" cy="1222451"/>
              </a:xfrm>
              <a:prstGeom prst="rect">
                <a:avLst/>
              </a:prstGeom>
              <a:noFill/>
            </p:spPr>
            <p:txBody>
              <a:bodyPr wrap="square">
                <a:spAutoFit/>
              </a:bodyPr>
              <a:lstStyle/>
              <a:p>
                <a:pPr/>
                <a:r>
                  <a:rPr lang="en-US" altLang="zh-CN" sz="1800" dirty="0"/>
                  <a:t>=</a:t>
                </a:r>
                <a14:m>
                  <m:oMath xmlns:m="http://schemas.openxmlformats.org/officeDocument/2006/math">
                    <m:d>
                      <m:dPr>
                        <m:begChr m:val="["/>
                        <m:endChr m:val="]"/>
                        <m:ctrlPr>
                          <a:rPr lang="en-US" altLang="zh-CN" sz="1800" i="1" smtClean="0">
                            <a:latin typeface="Cambria Math" panose="02040503050406030204" pitchFamily="18" charset="0"/>
                          </a:rPr>
                        </m:ctrlPr>
                      </m:dPr>
                      <m:e>
                        <m:m>
                          <m:mPr>
                            <m:mcs>
                              <m:mc>
                                <m:mcPr>
                                  <m:count m:val="3"/>
                                  <m:mcJc m:val="center"/>
                                </m:mcPr>
                              </m:mc>
                            </m:mcs>
                            <m:ctrlPr>
                              <a:rPr lang="en-US" altLang="zh-CN" sz="1800" i="1">
                                <a:solidFill>
                                  <a:schemeClr val="accent6"/>
                                </a:solidFill>
                                <a:latin typeface="Cambria Math" panose="02040503050406030204" pitchFamily="18" charset="0"/>
                              </a:rPr>
                            </m:ctrlPr>
                          </m:mPr>
                          <m:mr>
                            <m:e>
                              <m:sSubSup>
                                <m:sSubSupPr>
                                  <m:ctrlPr>
                                    <a:rPr lang="en-US" altLang="zh-CN" sz="1800" i="1">
                                      <a:solidFill>
                                        <a:schemeClr val="accent6"/>
                                      </a:solidFill>
                                      <a:latin typeface="Cambria Math" panose="02040503050406030204" pitchFamily="18" charset="0"/>
                                    </a:rPr>
                                  </m:ctrlPr>
                                </m:sSubSupPr>
                                <m:e>
                                  <m:r>
                                    <a:rPr lang="en-US" altLang="zh-CN" sz="1800" i="1">
                                      <a:solidFill>
                                        <a:schemeClr val="accent6"/>
                                      </a:solidFill>
                                      <a:latin typeface="Cambria Math" panose="02040503050406030204" pitchFamily="18" charset="0"/>
                                    </a:rPr>
                                    <m:t>𝑤</m:t>
                                  </m:r>
                                </m:e>
                                <m:sub>
                                  <m:r>
                                    <a:rPr lang="en-US" altLang="zh-CN" sz="1800" i="1">
                                      <a:solidFill>
                                        <a:schemeClr val="accent6"/>
                                      </a:solidFill>
                                      <a:latin typeface="Cambria Math" panose="02040503050406030204" pitchFamily="18" charset="0"/>
                                    </a:rPr>
                                    <m:t>1</m:t>
                                  </m:r>
                                  <m:r>
                                    <a:rPr lang="en-US" altLang="zh-CN" sz="1800" b="0" i="1" smtClean="0">
                                      <a:solidFill>
                                        <a:srgbClr val="FF0000"/>
                                      </a:solidFill>
                                      <a:latin typeface="Cambria Math" panose="02040503050406030204" pitchFamily="18" charset="0"/>
                                    </a:rPr>
                                    <m:t>3</m:t>
                                  </m:r>
                                </m:sub>
                                <m:sup>
                                  <m:d>
                                    <m:dPr>
                                      <m:ctrlPr>
                                        <a:rPr lang="en-US" altLang="zh-CN" sz="1800" i="1">
                                          <a:solidFill>
                                            <a:schemeClr val="accent6"/>
                                          </a:solidFill>
                                          <a:latin typeface="Cambria Math" panose="02040503050406030204" pitchFamily="18" charset="0"/>
                                        </a:rPr>
                                      </m:ctrlPr>
                                    </m:dPr>
                                    <m:e>
                                      <m:r>
                                        <a:rPr lang="en-US" altLang="zh-CN" sz="1800" b="0" i="1" smtClean="0">
                                          <a:solidFill>
                                            <a:schemeClr val="accent6"/>
                                          </a:solidFill>
                                          <a:latin typeface="Cambria Math" panose="02040503050406030204" pitchFamily="18" charset="0"/>
                                        </a:rPr>
                                        <m:t>2</m:t>
                                      </m:r>
                                    </m:e>
                                  </m:d>
                                </m:sup>
                              </m:sSubSup>
                            </m:e>
                            <m:e>
                              <m:sSubSup>
                                <m:sSubSupPr>
                                  <m:ctrlPr>
                                    <a:rPr lang="en-US" altLang="zh-CN" sz="1800" i="1">
                                      <a:solidFill>
                                        <a:schemeClr val="accent6"/>
                                      </a:solidFill>
                                      <a:latin typeface="Cambria Math" panose="02040503050406030204" pitchFamily="18" charset="0"/>
                                    </a:rPr>
                                  </m:ctrlPr>
                                </m:sSubSupPr>
                                <m:e>
                                  <m:r>
                                    <a:rPr lang="en-US" altLang="zh-CN" sz="1800" i="1">
                                      <a:solidFill>
                                        <a:schemeClr val="accent6"/>
                                      </a:solidFill>
                                      <a:latin typeface="Cambria Math" panose="02040503050406030204" pitchFamily="18" charset="0"/>
                                    </a:rPr>
                                    <m:t>𝑤</m:t>
                                  </m:r>
                                </m:e>
                                <m:sub>
                                  <m:r>
                                    <a:rPr lang="en-US" altLang="zh-CN" sz="1800" b="0" i="1" smtClean="0">
                                      <a:solidFill>
                                        <a:schemeClr val="accent6"/>
                                      </a:solidFill>
                                      <a:latin typeface="Cambria Math" panose="02040503050406030204" pitchFamily="18" charset="0"/>
                                    </a:rPr>
                                    <m:t>2</m:t>
                                  </m:r>
                                  <m:r>
                                    <a:rPr lang="en-US" altLang="zh-CN" sz="1800" b="0" i="1" smtClean="0">
                                      <a:solidFill>
                                        <a:srgbClr val="FF0000"/>
                                      </a:solidFill>
                                      <a:latin typeface="Cambria Math" panose="02040503050406030204" pitchFamily="18" charset="0"/>
                                    </a:rPr>
                                    <m:t>3</m:t>
                                  </m:r>
                                </m:sub>
                                <m:sup>
                                  <m:d>
                                    <m:dPr>
                                      <m:ctrlPr>
                                        <a:rPr lang="en-US" altLang="zh-CN" sz="1800" i="1">
                                          <a:solidFill>
                                            <a:schemeClr val="accent6"/>
                                          </a:solidFill>
                                          <a:latin typeface="Cambria Math" panose="02040503050406030204" pitchFamily="18" charset="0"/>
                                        </a:rPr>
                                      </m:ctrlPr>
                                    </m:dPr>
                                    <m:e>
                                      <m:r>
                                        <a:rPr lang="en-US" altLang="zh-CN" sz="1800" b="0" i="1" smtClean="0">
                                          <a:solidFill>
                                            <a:schemeClr val="accent6"/>
                                          </a:solidFill>
                                          <a:latin typeface="Cambria Math" panose="02040503050406030204" pitchFamily="18" charset="0"/>
                                        </a:rPr>
                                        <m:t>2</m:t>
                                      </m:r>
                                    </m:e>
                                  </m:d>
                                </m:sup>
                              </m:sSubSup>
                            </m:e>
                            <m:e>
                              <m:sSubSup>
                                <m:sSubSupPr>
                                  <m:ctrlPr>
                                    <a:rPr lang="en-US" altLang="zh-CN" sz="1800" i="1">
                                      <a:solidFill>
                                        <a:schemeClr val="accent6"/>
                                      </a:solidFill>
                                      <a:latin typeface="Cambria Math" panose="02040503050406030204" pitchFamily="18" charset="0"/>
                                    </a:rPr>
                                  </m:ctrlPr>
                                </m:sSubSupPr>
                                <m:e>
                                  <m:r>
                                    <a:rPr lang="en-US" altLang="zh-CN" sz="1800" i="1">
                                      <a:solidFill>
                                        <a:schemeClr val="accent6"/>
                                      </a:solidFill>
                                      <a:latin typeface="Cambria Math" panose="02040503050406030204" pitchFamily="18" charset="0"/>
                                    </a:rPr>
                                    <m:t>𝑤</m:t>
                                  </m:r>
                                </m:e>
                                <m:sub>
                                  <m:r>
                                    <a:rPr lang="en-US" altLang="zh-CN" sz="1800" b="0" i="1" smtClean="0">
                                      <a:solidFill>
                                        <a:schemeClr val="accent6"/>
                                      </a:solidFill>
                                      <a:latin typeface="Cambria Math" panose="02040503050406030204" pitchFamily="18" charset="0"/>
                                    </a:rPr>
                                    <m:t>3</m:t>
                                  </m:r>
                                  <m:r>
                                    <a:rPr lang="en-US" altLang="zh-CN" sz="1800" b="0" i="1" smtClean="0">
                                      <a:solidFill>
                                        <a:srgbClr val="FF0000"/>
                                      </a:solidFill>
                                      <a:latin typeface="Cambria Math" panose="02040503050406030204" pitchFamily="18" charset="0"/>
                                    </a:rPr>
                                    <m:t>3</m:t>
                                  </m:r>
                                </m:sub>
                                <m:sup>
                                  <m:d>
                                    <m:dPr>
                                      <m:ctrlPr>
                                        <a:rPr lang="en-US" altLang="zh-CN" sz="1800" i="1">
                                          <a:solidFill>
                                            <a:schemeClr val="accent6"/>
                                          </a:solidFill>
                                          <a:latin typeface="Cambria Math" panose="02040503050406030204" pitchFamily="18" charset="0"/>
                                        </a:rPr>
                                      </m:ctrlPr>
                                    </m:dPr>
                                    <m:e>
                                      <m:r>
                                        <a:rPr lang="en-US" altLang="zh-CN" sz="1800" b="0" i="1" smtClean="0">
                                          <a:solidFill>
                                            <a:schemeClr val="accent6"/>
                                          </a:solidFill>
                                          <a:latin typeface="Cambria Math" panose="02040503050406030204" pitchFamily="18" charset="0"/>
                                        </a:rPr>
                                        <m:t>2</m:t>
                                      </m:r>
                                    </m:e>
                                  </m:d>
                                </m:sup>
                              </m:sSubSup>
                            </m:e>
                          </m:mr>
                        </m:m>
                      </m:e>
                    </m:d>
                    <m:d>
                      <m:dPr>
                        <m:begChr m:val="["/>
                        <m:endChr m:val="]"/>
                        <m:ctrlPr>
                          <a:rPr lang="en-US" altLang="zh-CN" sz="1800" b="1" i="1">
                            <a:latin typeface="Cambria Math" panose="02040503050406030204" pitchFamily="18" charset="0"/>
                          </a:rPr>
                        </m:ctrlPr>
                      </m:dPr>
                      <m:e>
                        <m:eqArr>
                          <m:eqArrPr>
                            <m:ctrlPr>
                              <a:rPr lang="en-US" altLang="zh-CN" sz="1800" b="1" i="1">
                                <a:solidFill>
                                  <a:srgbClr val="0070C0"/>
                                </a:solidFill>
                                <a:latin typeface="Cambria Math" panose="02040503050406030204" pitchFamily="18" charset="0"/>
                              </a:rPr>
                            </m:ctrlPr>
                          </m:eqArrPr>
                          <m:e>
                            <m:sSubSup>
                              <m:sSubSupPr>
                                <m:ctrlPr>
                                  <a:rPr lang="en-US" altLang="zh-CN" sz="1800" b="1" i="1">
                                    <a:solidFill>
                                      <a:srgbClr val="0070C0"/>
                                    </a:solidFill>
                                    <a:latin typeface="Cambria Math" panose="02040503050406030204" pitchFamily="18" charset="0"/>
                                  </a:rPr>
                                </m:ctrlPr>
                              </m:sSubSupPr>
                              <m:e>
                                <m:r>
                                  <a:rPr lang="zh-CN" altLang="en-US" sz="1800" b="1" i="1">
                                    <a:solidFill>
                                      <a:srgbClr val="0070C0"/>
                                    </a:solidFill>
                                    <a:latin typeface="Cambria Math" panose="02040503050406030204" pitchFamily="18" charset="0"/>
                                  </a:rPr>
                                  <m:t>𝜹</m:t>
                                </m:r>
                              </m:e>
                              <m:sub>
                                <m:r>
                                  <a:rPr lang="en-US" altLang="zh-CN" sz="1800" b="1" i="1">
                                    <a:solidFill>
                                      <a:srgbClr val="0070C0"/>
                                    </a:solidFill>
                                    <a:latin typeface="Cambria Math" panose="02040503050406030204" pitchFamily="18" charset="0"/>
                                  </a:rPr>
                                  <m:t>𝟏</m:t>
                                </m:r>
                              </m:sub>
                              <m:sup>
                                <m:r>
                                  <a:rPr lang="en-US" altLang="zh-CN" sz="1800" b="1" i="1">
                                    <a:solidFill>
                                      <a:srgbClr val="0070C0"/>
                                    </a:solidFill>
                                    <a:latin typeface="Cambria Math" panose="02040503050406030204" pitchFamily="18" charset="0"/>
                                  </a:rPr>
                                  <m:t>(</m:t>
                                </m:r>
                                <m:r>
                                  <a:rPr lang="en-US" altLang="zh-CN" sz="1800" b="1" i="1" smtClean="0">
                                    <a:solidFill>
                                      <a:srgbClr val="0070C0"/>
                                    </a:solidFill>
                                    <a:latin typeface="Cambria Math" panose="02040503050406030204" pitchFamily="18" charset="0"/>
                                  </a:rPr>
                                  <m:t>𝟐</m:t>
                                </m:r>
                                <m:r>
                                  <a:rPr lang="en-US" altLang="zh-CN" sz="1800" b="1" i="1">
                                    <a:solidFill>
                                      <a:srgbClr val="0070C0"/>
                                    </a:solidFill>
                                    <a:latin typeface="Cambria Math" panose="02040503050406030204" pitchFamily="18" charset="0"/>
                                  </a:rPr>
                                  <m:t>)</m:t>
                                </m:r>
                              </m:sup>
                            </m:sSubSup>
                          </m:e>
                          <m:e>
                            <m:sSubSup>
                              <m:sSubSupPr>
                                <m:ctrlPr>
                                  <a:rPr lang="en-US" altLang="zh-CN" sz="1800" b="1" i="1">
                                    <a:solidFill>
                                      <a:srgbClr val="0070C0"/>
                                    </a:solidFill>
                                    <a:latin typeface="Cambria Math" panose="02040503050406030204" pitchFamily="18" charset="0"/>
                                  </a:rPr>
                                </m:ctrlPr>
                              </m:sSubSupPr>
                              <m:e>
                                <m:r>
                                  <a:rPr lang="zh-CN" altLang="en-US" sz="1800" b="1" i="1">
                                    <a:solidFill>
                                      <a:srgbClr val="0070C0"/>
                                    </a:solidFill>
                                    <a:latin typeface="Cambria Math" panose="02040503050406030204" pitchFamily="18" charset="0"/>
                                  </a:rPr>
                                  <m:t>𝜹</m:t>
                                </m:r>
                              </m:e>
                              <m:sub>
                                <m:r>
                                  <a:rPr lang="en-US" altLang="zh-CN" sz="1800" b="1" i="1">
                                    <a:solidFill>
                                      <a:srgbClr val="0070C0"/>
                                    </a:solidFill>
                                    <a:latin typeface="Cambria Math" panose="02040503050406030204" pitchFamily="18" charset="0"/>
                                  </a:rPr>
                                  <m:t>𝟐</m:t>
                                </m:r>
                              </m:sub>
                              <m:sup>
                                <m:r>
                                  <a:rPr lang="en-US" altLang="zh-CN" sz="1800" b="1" i="1">
                                    <a:solidFill>
                                      <a:srgbClr val="0070C0"/>
                                    </a:solidFill>
                                    <a:latin typeface="Cambria Math" panose="02040503050406030204" pitchFamily="18" charset="0"/>
                                  </a:rPr>
                                  <m:t>(</m:t>
                                </m:r>
                                <m:r>
                                  <a:rPr lang="en-US" altLang="zh-CN" sz="1800" b="1" i="1" smtClean="0">
                                    <a:solidFill>
                                      <a:srgbClr val="0070C0"/>
                                    </a:solidFill>
                                    <a:latin typeface="Cambria Math" panose="02040503050406030204" pitchFamily="18" charset="0"/>
                                  </a:rPr>
                                  <m:t>𝟐</m:t>
                                </m:r>
                                <m:r>
                                  <a:rPr lang="en-US" altLang="zh-CN" sz="1800" b="1" i="1">
                                    <a:solidFill>
                                      <a:srgbClr val="0070C0"/>
                                    </a:solidFill>
                                    <a:latin typeface="Cambria Math" panose="02040503050406030204" pitchFamily="18" charset="0"/>
                                  </a:rPr>
                                  <m:t>)</m:t>
                                </m:r>
                              </m:sup>
                            </m:sSubSup>
                          </m:e>
                          <m:e>
                            <m:sSubSup>
                              <m:sSubSupPr>
                                <m:ctrlPr>
                                  <a:rPr lang="en-US" altLang="zh-CN" sz="1800" b="1" i="1">
                                    <a:solidFill>
                                      <a:srgbClr val="0070C0"/>
                                    </a:solidFill>
                                    <a:latin typeface="Cambria Math" panose="02040503050406030204" pitchFamily="18" charset="0"/>
                                  </a:rPr>
                                </m:ctrlPr>
                              </m:sSubSupPr>
                              <m:e>
                                <m:r>
                                  <a:rPr lang="zh-CN" altLang="en-US" sz="1800" b="1" i="1">
                                    <a:solidFill>
                                      <a:srgbClr val="0070C0"/>
                                    </a:solidFill>
                                    <a:latin typeface="Cambria Math" panose="02040503050406030204" pitchFamily="18" charset="0"/>
                                  </a:rPr>
                                  <m:t>𝜹</m:t>
                                </m:r>
                              </m:e>
                              <m:sub>
                                <m:r>
                                  <a:rPr lang="en-US" altLang="zh-CN" sz="1800" b="1" i="1">
                                    <a:solidFill>
                                      <a:srgbClr val="0070C0"/>
                                    </a:solidFill>
                                    <a:latin typeface="Cambria Math" panose="02040503050406030204" pitchFamily="18" charset="0"/>
                                  </a:rPr>
                                  <m:t>𝟑</m:t>
                                </m:r>
                              </m:sub>
                              <m:sup>
                                <m:r>
                                  <a:rPr lang="en-US" altLang="zh-CN" sz="1800" b="1" i="1">
                                    <a:solidFill>
                                      <a:srgbClr val="0070C0"/>
                                    </a:solidFill>
                                    <a:latin typeface="Cambria Math" panose="02040503050406030204" pitchFamily="18" charset="0"/>
                                  </a:rPr>
                                  <m:t>(</m:t>
                                </m:r>
                                <m:r>
                                  <a:rPr lang="en-US" altLang="zh-CN" sz="1800" b="1" i="1" smtClean="0">
                                    <a:solidFill>
                                      <a:srgbClr val="0070C0"/>
                                    </a:solidFill>
                                    <a:latin typeface="Cambria Math" panose="02040503050406030204" pitchFamily="18" charset="0"/>
                                  </a:rPr>
                                  <m:t>𝟐</m:t>
                                </m:r>
                                <m:r>
                                  <a:rPr lang="en-US" altLang="zh-CN" sz="1800" b="1" i="1">
                                    <a:solidFill>
                                      <a:srgbClr val="0070C0"/>
                                    </a:solidFill>
                                    <a:latin typeface="Cambria Math" panose="02040503050406030204" pitchFamily="18" charset="0"/>
                                  </a:rPr>
                                  <m:t>)</m:t>
                                </m:r>
                              </m:sup>
                            </m:sSubSup>
                          </m:e>
                        </m:eqArr>
                      </m:e>
                    </m:d>
                    <m:sSup>
                      <m:sSupPr>
                        <m:ctrlPr>
                          <a:rPr lang="zh-CN" altLang="en-US" sz="1800" b="1" i="1" dirty="0">
                            <a:solidFill>
                              <a:srgbClr val="FF0000"/>
                            </a:solidFill>
                            <a:latin typeface="Cambria Math" panose="02040503050406030204" pitchFamily="18" charset="0"/>
                          </a:rPr>
                        </m:ctrlPr>
                      </m:sSupPr>
                      <m:e>
                        <m:r>
                          <a:rPr lang="zh-CN" altLang="en-US" sz="1800" b="1" i="1" dirty="0">
                            <a:solidFill>
                              <a:srgbClr val="FF0000"/>
                            </a:solidFill>
                            <a:latin typeface="Cambria Math" panose="02040503050406030204" pitchFamily="18" charset="0"/>
                          </a:rPr>
                          <m:t>𝑔</m:t>
                        </m:r>
                      </m:e>
                      <m:sup>
                        <m:r>
                          <a:rPr lang="zh-CN" altLang="en-US" sz="1800" b="1" dirty="0">
                            <a:solidFill>
                              <a:srgbClr val="FF0000"/>
                            </a:solidFill>
                            <a:latin typeface="Cambria Math" panose="02040503050406030204" pitchFamily="18" charset="0"/>
                          </a:rPr>
                          <m:t>′</m:t>
                        </m:r>
                      </m:sup>
                    </m:sSup>
                    <m:d>
                      <m:dPr>
                        <m:begChr m:val="["/>
                        <m:endChr m:val="]"/>
                        <m:ctrlPr>
                          <a:rPr lang="zh-CN" altLang="en-US" sz="1800" b="1" i="1" dirty="0">
                            <a:solidFill>
                              <a:srgbClr val="FF0000"/>
                            </a:solidFill>
                            <a:latin typeface="Cambria Math" panose="02040503050406030204" pitchFamily="18" charset="0"/>
                          </a:rPr>
                        </m:ctrlPr>
                      </m:dPr>
                      <m:e>
                        <m:sSup>
                          <m:sSupPr>
                            <m:ctrlPr>
                              <a:rPr lang="zh-CN" altLang="en-US" sz="1800" b="1" i="1" dirty="0">
                                <a:solidFill>
                                  <a:srgbClr val="FF0000"/>
                                </a:solidFill>
                                <a:latin typeface="Cambria Math" panose="02040503050406030204" pitchFamily="18" charset="0"/>
                              </a:rPr>
                            </m:ctrlPr>
                          </m:sSupPr>
                          <m:e>
                            <m:r>
                              <a:rPr lang="zh-CN" altLang="en-US" sz="1800" b="1" i="1" dirty="0">
                                <a:solidFill>
                                  <a:srgbClr val="FF0000"/>
                                </a:solidFill>
                                <a:latin typeface="Cambria Math" panose="02040503050406030204" pitchFamily="18" charset="0"/>
                              </a:rPr>
                              <m:t>𝑍</m:t>
                            </m:r>
                          </m:e>
                          <m:sup>
                            <m:d>
                              <m:dPr>
                                <m:ctrlPr>
                                  <a:rPr lang="zh-CN" altLang="en-US" sz="1800" b="1" i="1" dirty="0">
                                    <a:solidFill>
                                      <a:srgbClr val="FF0000"/>
                                    </a:solidFill>
                                    <a:latin typeface="Cambria Math" panose="02040503050406030204" pitchFamily="18" charset="0"/>
                                  </a:rPr>
                                </m:ctrlPr>
                              </m:dPr>
                              <m:e>
                                <m:r>
                                  <a:rPr lang="en-US" altLang="zh-CN" sz="1800" b="1" i="1" dirty="0" smtClean="0">
                                    <a:solidFill>
                                      <a:srgbClr val="FF0000"/>
                                    </a:solidFill>
                                    <a:latin typeface="Cambria Math" panose="02040503050406030204" pitchFamily="18" charset="0"/>
                                  </a:rPr>
                                  <m:t>𝟏</m:t>
                                </m:r>
                              </m:e>
                            </m:d>
                          </m:sup>
                        </m:sSup>
                      </m:e>
                    </m:d>
                  </m:oMath>
                </a14:m>
                <a:endParaRPr lang="zh-CN" altLang="en-US" dirty="0"/>
              </a:p>
            </p:txBody>
          </p:sp>
        </mc:Choice>
        <mc:Fallback>
          <p:sp>
            <p:nvSpPr>
              <p:cNvPr id="518" name="文本框 517">
                <a:extLst>
                  <a:ext uri="{FF2B5EF4-FFF2-40B4-BE49-F238E27FC236}">
                    <a16:creationId xmlns:a16="http://schemas.microsoft.com/office/drawing/2014/main" id="{E1783CFB-5F7A-A908-6A82-CC130F2C37AF}"/>
                  </a:ext>
                </a:extLst>
              </p:cNvPr>
              <p:cNvSpPr txBox="1">
                <a:spLocks noRot="1" noChangeAspect="1" noMove="1" noResize="1" noEditPoints="1" noAdjustHandles="1" noChangeArrowheads="1" noChangeShapeType="1" noTextEdit="1"/>
              </p:cNvSpPr>
              <p:nvPr/>
            </p:nvSpPr>
            <p:spPr>
              <a:xfrm>
                <a:off x="529556" y="5584557"/>
                <a:ext cx="3636977" cy="1222451"/>
              </a:xfrm>
              <a:prstGeom prst="rect">
                <a:avLst/>
              </a:prstGeom>
              <a:blipFill>
                <a:blip r:embed="rId16"/>
                <a:stretch>
                  <a:fillRect l="-1510"/>
                </a:stretch>
              </a:blipFill>
            </p:spPr>
            <p:txBody>
              <a:bodyPr/>
              <a:lstStyle/>
              <a:p>
                <a:r>
                  <a:rPr lang="zh-CN" altLang="en-US">
                    <a:noFill/>
                  </a:rPr>
                  <a:t> </a:t>
                </a:r>
              </a:p>
            </p:txBody>
          </p:sp>
        </mc:Fallback>
      </mc:AlternateContent>
      <p:sp>
        <p:nvSpPr>
          <p:cNvPr id="519" name="矩形 518">
            <a:extLst>
              <a:ext uri="{FF2B5EF4-FFF2-40B4-BE49-F238E27FC236}">
                <a16:creationId xmlns:a16="http://schemas.microsoft.com/office/drawing/2014/main" id="{4629D808-DE6D-532E-4C53-A6559848893D}"/>
              </a:ext>
            </a:extLst>
          </p:cNvPr>
          <p:cNvSpPr/>
          <p:nvPr/>
        </p:nvSpPr>
        <p:spPr>
          <a:xfrm>
            <a:off x="7810150" y="5065003"/>
            <a:ext cx="1946246" cy="44339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a:extLst>
              <a:ext uri="{FF2B5EF4-FFF2-40B4-BE49-F238E27FC236}">
                <a16:creationId xmlns:a16="http://schemas.microsoft.com/office/drawing/2014/main" id="{1E2A86C9-3848-09F1-1127-93815A1AA462}"/>
              </a:ext>
            </a:extLst>
          </p:cNvPr>
          <p:cNvSpPr/>
          <p:nvPr/>
        </p:nvSpPr>
        <p:spPr>
          <a:xfrm>
            <a:off x="9952836" y="4647500"/>
            <a:ext cx="510331" cy="1367405"/>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a:extLst>
              <a:ext uri="{FF2B5EF4-FFF2-40B4-BE49-F238E27FC236}">
                <a16:creationId xmlns:a16="http://schemas.microsoft.com/office/drawing/2014/main" id="{47B30010-84BD-47C5-3E51-6E4F5EBFA124}"/>
              </a:ext>
            </a:extLst>
          </p:cNvPr>
          <p:cNvSpPr/>
          <p:nvPr/>
        </p:nvSpPr>
        <p:spPr>
          <a:xfrm>
            <a:off x="171974" y="5182361"/>
            <a:ext cx="4735586" cy="44339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3" name="直接箭头连接符 522">
            <a:extLst>
              <a:ext uri="{FF2B5EF4-FFF2-40B4-BE49-F238E27FC236}">
                <a16:creationId xmlns:a16="http://schemas.microsoft.com/office/drawing/2014/main" id="{96D87C21-FEC7-7A12-0FFC-7A3E1D019C1F}"/>
              </a:ext>
            </a:extLst>
          </p:cNvPr>
          <p:cNvCxnSpPr/>
          <p:nvPr/>
        </p:nvCxnSpPr>
        <p:spPr>
          <a:xfrm>
            <a:off x="4907560" y="5402510"/>
            <a:ext cx="2902590" cy="352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4" name="矩形 523">
            <a:extLst>
              <a:ext uri="{FF2B5EF4-FFF2-40B4-BE49-F238E27FC236}">
                <a16:creationId xmlns:a16="http://schemas.microsoft.com/office/drawing/2014/main" id="{AEE76CC4-F1CF-0DB0-DA72-C888BEFB1B79}"/>
              </a:ext>
            </a:extLst>
          </p:cNvPr>
          <p:cNvSpPr/>
          <p:nvPr/>
        </p:nvSpPr>
        <p:spPr>
          <a:xfrm>
            <a:off x="7810150" y="5540168"/>
            <a:ext cx="1946246" cy="44339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矩形 524">
            <a:extLst>
              <a:ext uri="{FF2B5EF4-FFF2-40B4-BE49-F238E27FC236}">
                <a16:creationId xmlns:a16="http://schemas.microsoft.com/office/drawing/2014/main" id="{BDAF78A9-7964-CBA5-C9B4-37A03DB81937}"/>
              </a:ext>
            </a:extLst>
          </p:cNvPr>
          <p:cNvSpPr/>
          <p:nvPr/>
        </p:nvSpPr>
        <p:spPr>
          <a:xfrm>
            <a:off x="7803155" y="4661035"/>
            <a:ext cx="1946246" cy="443391"/>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27" name="文本框 526">
                <a:extLst>
                  <a:ext uri="{FF2B5EF4-FFF2-40B4-BE49-F238E27FC236}">
                    <a16:creationId xmlns:a16="http://schemas.microsoft.com/office/drawing/2014/main" id="{81D648AA-19D0-F82C-E3B5-879569CF4C12}"/>
                  </a:ext>
                </a:extLst>
              </p:cNvPr>
              <p:cNvSpPr txBox="1"/>
              <p:nvPr/>
            </p:nvSpPr>
            <p:spPr>
              <a:xfrm>
                <a:off x="6156307" y="5067348"/>
                <a:ext cx="1308587" cy="4507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𝜹</m:t>
                          </m:r>
                        </m:e>
                        <m:sub>
                          <m:r>
                            <a:rPr lang="en-US" altLang="zh-CN" b="1" i="1" smtClean="0">
                              <a:solidFill>
                                <a:srgbClr val="FF0000"/>
                              </a:solidFill>
                              <a:latin typeface="Cambria Math" panose="02040503050406030204" pitchFamily="18" charset="0"/>
                            </a:rPr>
                            <m:t>𝟐</m:t>
                          </m:r>
                        </m:sub>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m:t>
                          </m:r>
                        </m:sup>
                      </m:sSubSup>
                    </m:oMath>
                  </m:oMathPara>
                </a14:m>
                <a:endParaRPr lang="zh-CN" altLang="en-US" dirty="0"/>
              </a:p>
            </p:txBody>
          </p:sp>
        </mc:Choice>
        <mc:Fallback>
          <p:sp>
            <p:nvSpPr>
              <p:cNvPr id="527" name="文本框 526">
                <a:extLst>
                  <a:ext uri="{FF2B5EF4-FFF2-40B4-BE49-F238E27FC236}">
                    <a16:creationId xmlns:a16="http://schemas.microsoft.com/office/drawing/2014/main" id="{81D648AA-19D0-F82C-E3B5-879569CF4C12}"/>
                  </a:ext>
                </a:extLst>
              </p:cNvPr>
              <p:cNvSpPr txBox="1">
                <a:spLocks noRot="1" noChangeAspect="1" noMove="1" noResize="1" noEditPoints="1" noAdjustHandles="1" noChangeArrowheads="1" noChangeShapeType="1" noTextEdit="1"/>
              </p:cNvSpPr>
              <p:nvPr/>
            </p:nvSpPr>
            <p:spPr>
              <a:xfrm>
                <a:off x="6156307" y="5067348"/>
                <a:ext cx="1308587" cy="450764"/>
              </a:xfrm>
              <a:prstGeom prst="rect">
                <a:avLst/>
              </a:prstGeom>
              <a:blipFill>
                <a:blip r:embed="rId17"/>
                <a:stretch>
                  <a:fillRect b="-13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8" name="文本框 527">
                <a:extLst>
                  <a:ext uri="{FF2B5EF4-FFF2-40B4-BE49-F238E27FC236}">
                    <a16:creationId xmlns:a16="http://schemas.microsoft.com/office/drawing/2014/main" id="{596BFD0B-3099-B369-8164-7D13CC74F4FC}"/>
                  </a:ext>
                </a:extLst>
              </p:cNvPr>
              <p:cNvSpPr txBox="1"/>
              <p:nvPr/>
            </p:nvSpPr>
            <p:spPr>
              <a:xfrm>
                <a:off x="6514590" y="4591923"/>
                <a:ext cx="636472" cy="4507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rgbClr val="FF0000"/>
                              </a:solidFill>
                              <a:latin typeface="Cambria Math" panose="02040503050406030204" pitchFamily="18" charset="0"/>
                            </a:rPr>
                          </m:ctrlPr>
                        </m:sSubSupPr>
                        <m:e>
                          <m:r>
                            <a:rPr lang="zh-CN" altLang="en-US" b="1" i="1">
                              <a:solidFill>
                                <a:srgbClr val="FF0000"/>
                              </a:solidFill>
                              <a:latin typeface="Cambria Math" panose="02040503050406030204" pitchFamily="18" charset="0"/>
                            </a:rPr>
                            <m:t>𝜹</m:t>
                          </m:r>
                        </m:e>
                        <m:sub>
                          <m:r>
                            <a:rPr lang="en-US" altLang="zh-CN" b="1" i="1" smtClean="0">
                              <a:solidFill>
                                <a:srgbClr val="FF0000"/>
                              </a:solidFill>
                              <a:latin typeface="Cambria Math" panose="02040503050406030204" pitchFamily="18" charset="0"/>
                            </a:rPr>
                            <m:t>𝟏</m:t>
                          </m:r>
                        </m:sub>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r>
                            <a:rPr lang="en-US" altLang="zh-CN" b="1" i="1">
                              <a:solidFill>
                                <a:srgbClr val="FF0000"/>
                              </a:solidFill>
                              <a:latin typeface="Cambria Math" panose="02040503050406030204" pitchFamily="18" charset="0"/>
                            </a:rPr>
                            <m:t>)</m:t>
                          </m:r>
                        </m:sup>
                      </m:sSubSup>
                    </m:oMath>
                  </m:oMathPara>
                </a14:m>
                <a:endParaRPr lang="zh-CN" altLang="en-US" dirty="0"/>
              </a:p>
            </p:txBody>
          </p:sp>
        </mc:Choice>
        <mc:Fallback>
          <p:sp>
            <p:nvSpPr>
              <p:cNvPr id="528" name="文本框 527">
                <a:extLst>
                  <a:ext uri="{FF2B5EF4-FFF2-40B4-BE49-F238E27FC236}">
                    <a16:creationId xmlns:a16="http://schemas.microsoft.com/office/drawing/2014/main" id="{596BFD0B-3099-B369-8164-7D13CC74F4FC}"/>
                  </a:ext>
                </a:extLst>
              </p:cNvPr>
              <p:cNvSpPr txBox="1">
                <a:spLocks noRot="1" noChangeAspect="1" noMove="1" noResize="1" noEditPoints="1" noAdjustHandles="1" noChangeArrowheads="1" noChangeShapeType="1" noTextEdit="1"/>
              </p:cNvSpPr>
              <p:nvPr/>
            </p:nvSpPr>
            <p:spPr>
              <a:xfrm>
                <a:off x="6514590" y="4591923"/>
                <a:ext cx="636472" cy="450764"/>
              </a:xfrm>
              <a:prstGeom prst="rect">
                <a:avLst/>
              </a:prstGeom>
              <a:blipFill>
                <a:blip r:embed="rId18"/>
                <a:stretch>
                  <a:fillRect b="-1351"/>
                </a:stretch>
              </a:blipFill>
            </p:spPr>
            <p:txBody>
              <a:bodyPr/>
              <a:lstStyle/>
              <a:p>
                <a:r>
                  <a:rPr lang="zh-CN" altLang="en-US">
                    <a:noFill/>
                  </a:rPr>
                  <a:t> </a:t>
                </a:r>
              </a:p>
            </p:txBody>
          </p:sp>
        </mc:Fallback>
      </mc:AlternateContent>
      <p:cxnSp>
        <p:nvCxnSpPr>
          <p:cNvPr id="530" name="直接箭头连接符 529">
            <a:extLst>
              <a:ext uri="{FF2B5EF4-FFF2-40B4-BE49-F238E27FC236}">
                <a16:creationId xmlns:a16="http://schemas.microsoft.com/office/drawing/2014/main" id="{58C19E24-19B3-BCF2-72C8-563F8650D294}"/>
              </a:ext>
            </a:extLst>
          </p:cNvPr>
          <p:cNvCxnSpPr>
            <a:cxnSpLocks/>
          </p:cNvCxnSpPr>
          <p:nvPr/>
        </p:nvCxnSpPr>
        <p:spPr>
          <a:xfrm>
            <a:off x="6976490" y="4852206"/>
            <a:ext cx="826665" cy="97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 name="直接箭头连接符 531">
            <a:extLst>
              <a:ext uri="{FF2B5EF4-FFF2-40B4-BE49-F238E27FC236}">
                <a16:creationId xmlns:a16="http://schemas.microsoft.com/office/drawing/2014/main" id="{EDF0BEC0-3A19-95A1-1454-F7940FC7C770}"/>
              </a:ext>
            </a:extLst>
          </p:cNvPr>
          <p:cNvCxnSpPr>
            <a:cxnSpLocks/>
          </p:cNvCxnSpPr>
          <p:nvPr/>
        </p:nvCxnSpPr>
        <p:spPr>
          <a:xfrm>
            <a:off x="6976490" y="5337974"/>
            <a:ext cx="794160" cy="1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8" name="左大括号 537">
            <a:extLst>
              <a:ext uri="{FF2B5EF4-FFF2-40B4-BE49-F238E27FC236}">
                <a16:creationId xmlns:a16="http://schemas.microsoft.com/office/drawing/2014/main" id="{3C2C986E-D8B1-1B9B-AB95-D3B10E2B5636}"/>
              </a:ext>
            </a:extLst>
          </p:cNvPr>
          <p:cNvSpPr/>
          <p:nvPr/>
        </p:nvSpPr>
        <p:spPr>
          <a:xfrm rot="16200000">
            <a:off x="8865703" y="4974354"/>
            <a:ext cx="352338" cy="24634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39" name="左大括号 538">
            <a:extLst>
              <a:ext uri="{FF2B5EF4-FFF2-40B4-BE49-F238E27FC236}">
                <a16:creationId xmlns:a16="http://schemas.microsoft.com/office/drawing/2014/main" id="{A88604A2-A8FC-D7A3-D008-789FDDFD8001}"/>
              </a:ext>
            </a:extLst>
          </p:cNvPr>
          <p:cNvSpPr/>
          <p:nvPr/>
        </p:nvSpPr>
        <p:spPr>
          <a:xfrm rot="16200000">
            <a:off x="1874651" y="5432899"/>
            <a:ext cx="352338" cy="24634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41" name="连接符: 肘形 540">
            <a:extLst>
              <a:ext uri="{FF2B5EF4-FFF2-40B4-BE49-F238E27FC236}">
                <a16:creationId xmlns:a16="http://schemas.microsoft.com/office/drawing/2014/main" id="{1E43F4C1-37BF-5ECF-0B26-3E9C2C179B97}"/>
              </a:ext>
            </a:extLst>
          </p:cNvPr>
          <p:cNvCxnSpPr>
            <a:endCxn id="538" idx="1"/>
          </p:cNvCxnSpPr>
          <p:nvPr/>
        </p:nvCxnSpPr>
        <p:spPr>
          <a:xfrm flipV="1">
            <a:off x="3282542" y="6382245"/>
            <a:ext cx="5759330" cy="282376"/>
          </a:xfrm>
          <a:prstGeom prst="bentConnector4">
            <a:avLst>
              <a:gd name="adj1" fmla="val 48471"/>
              <a:gd name="adj2" fmla="val 1904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49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barn(inVertical)">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06"/>
                                        </p:tgtEl>
                                        <p:attrNameLst>
                                          <p:attrName>style.visibility</p:attrName>
                                        </p:attrNameLst>
                                      </p:cBhvr>
                                      <p:to>
                                        <p:strVal val="visible"/>
                                      </p:to>
                                    </p:set>
                                    <p:animEffect transition="in" filter="barn(inVertical)">
                                      <p:cBhvr>
                                        <p:cTn id="12" dur="500"/>
                                        <p:tgtEl>
                                          <p:spTgt spid="50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07"/>
                                        </p:tgtEl>
                                        <p:attrNameLst>
                                          <p:attrName>style.visibility</p:attrName>
                                        </p:attrNameLst>
                                      </p:cBhvr>
                                      <p:to>
                                        <p:strVal val="visible"/>
                                      </p:to>
                                    </p:set>
                                    <p:animEffect transition="in" filter="barn(inVertical)">
                                      <p:cBhvr>
                                        <p:cTn id="17" dur="500"/>
                                        <p:tgtEl>
                                          <p:spTgt spid="50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08"/>
                                        </p:tgtEl>
                                        <p:attrNameLst>
                                          <p:attrName>style.visibility</p:attrName>
                                        </p:attrNameLst>
                                      </p:cBhvr>
                                      <p:to>
                                        <p:strVal val="visible"/>
                                      </p:to>
                                    </p:set>
                                    <p:animEffect transition="in" filter="barn(inVertical)">
                                      <p:cBhvr>
                                        <p:cTn id="22" dur="500"/>
                                        <p:tgtEl>
                                          <p:spTgt spid="50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09"/>
                                        </p:tgtEl>
                                        <p:attrNameLst>
                                          <p:attrName>style.visibility</p:attrName>
                                        </p:attrNameLst>
                                      </p:cBhvr>
                                      <p:to>
                                        <p:strVal val="visible"/>
                                      </p:to>
                                    </p:set>
                                    <p:animEffect transition="in" filter="barn(inVertical)">
                                      <p:cBhvr>
                                        <p:cTn id="27" dur="500"/>
                                        <p:tgtEl>
                                          <p:spTgt spid="50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99"/>
                                        </p:tgtEl>
                                        <p:attrNameLst>
                                          <p:attrName>style.visibility</p:attrName>
                                        </p:attrNameLst>
                                      </p:cBhvr>
                                      <p:to>
                                        <p:strVal val="visible"/>
                                      </p:to>
                                    </p:set>
                                    <p:animEffect transition="in" filter="barn(inVertical)">
                                      <p:cBhvr>
                                        <p:cTn id="32" dur="500"/>
                                        <p:tgtEl>
                                          <p:spTgt spid="49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02"/>
                                        </p:tgtEl>
                                        <p:attrNameLst>
                                          <p:attrName>style.visibility</p:attrName>
                                        </p:attrNameLst>
                                      </p:cBhvr>
                                      <p:to>
                                        <p:strVal val="visible"/>
                                      </p:to>
                                    </p:set>
                                    <p:animEffect transition="in" filter="barn(inVertical)">
                                      <p:cBhvr>
                                        <p:cTn id="37" dur="500"/>
                                        <p:tgtEl>
                                          <p:spTgt spid="50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11"/>
                                        </p:tgtEl>
                                        <p:attrNameLst>
                                          <p:attrName>style.visibility</p:attrName>
                                        </p:attrNameLst>
                                      </p:cBhvr>
                                      <p:to>
                                        <p:strVal val="visible"/>
                                      </p:to>
                                    </p:set>
                                    <p:animEffect transition="in" filter="barn(inVertical)">
                                      <p:cBhvr>
                                        <p:cTn id="47" dur="500"/>
                                        <p:tgtEl>
                                          <p:spTgt spid="51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86"/>
                                        </p:tgtEl>
                                        <p:attrNameLst>
                                          <p:attrName>style.visibility</p:attrName>
                                        </p:attrNameLst>
                                      </p:cBhvr>
                                      <p:to>
                                        <p:strVal val="visible"/>
                                      </p:to>
                                    </p:set>
                                    <p:animEffect transition="in" filter="barn(inVertical)">
                                      <p:cBhvr>
                                        <p:cTn id="52" dur="500"/>
                                        <p:tgtEl>
                                          <p:spTgt spid="386"/>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88"/>
                                        </p:tgtEl>
                                        <p:attrNameLst>
                                          <p:attrName>style.visibility</p:attrName>
                                        </p:attrNameLst>
                                      </p:cBhvr>
                                      <p:to>
                                        <p:strVal val="visible"/>
                                      </p:to>
                                    </p:set>
                                    <p:animEffect transition="in" filter="barn(inVertical)">
                                      <p:cBhvr>
                                        <p:cTn id="57" dur="500"/>
                                        <p:tgtEl>
                                          <p:spTgt spid="388"/>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34">
                                            <p:txEl>
                                              <p:pRg st="0" end="0"/>
                                            </p:txEl>
                                          </p:spTgt>
                                        </p:tgtEl>
                                        <p:attrNameLst>
                                          <p:attrName>style.visibility</p:attrName>
                                        </p:attrNameLst>
                                      </p:cBhvr>
                                      <p:to>
                                        <p:strVal val="visible"/>
                                      </p:to>
                                    </p:set>
                                    <p:animEffect transition="in" filter="barn(inVertical)">
                                      <p:cBhvr>
                                        <p:cTn id="62" dur="500"/>
                                        <p:tgtEl>
                                          <p:spTgt spid="34">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407"/>
                                        </p:tgtEl>
                                        <p:attrNameLst>
                                          <p:attrName>style.visibility</p:attrName>
                                        </p:attrNameLst>
                                      </p:cBhvr>
                                      <p:to>
                                        <p:strVal val="visible"/>
                                      </p:to>
                                    </p:set>
                                    <p:animEffect transition="in" filter="barn(inVertical)">
                                      <p:cBhvr>
                                        <p:cTn id="67" dur="500"/>
                                        <p:tgtEl>
                                          <p:spTgt spid="407"/>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31">
                                            <p:txEl>
                                              <p:pRg st="0" end="0"/>
                                            </p:txEl>
                                          </p:spTgt>
                                        </p:tgtEl>
                                        <p:attrNameLst>
                                          <p:attrName>style.visibility</p:attrName>
                                        </p:attrNameLst>
                                      </p:cBhvr>
                                      <p:to>
                                        <p:strVal val="visible"/>
                                      </p:to>
                                    </p:set>
                                    <p:animEffect transition="in" filter="barn(inVertical)">
                                      <p:cBhvr>
                                        <p:cTn id="72" dur="500"/>
                                        <p:tgtEl>
                                          <p:spTgt spid="31">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32">
                                            <p:txEl>
                                              <p:pRg st="0" end="0"/>
                                            </p:txEl>
                                          </p:spTgt>
                                        </p:tgtEl>
                                        <p:attrNameLst>
                                          <p:attrName>style.visibility</p:attrName>
                                        </p:attrNameLst>
                                      </p:cBhvr>
                                      <p:to>
                                        <p:strVal val="visible"/>
                                      </p:to>
                                    </p:set>
                                    <p:animEffect transition="in" filter="barn(inVertical)">
                                      <p:cBhvr>
                                        <p:cTn id="77" dur="500"/>
                                        <p:tgtEl>
                                          <p:spTgt spid="32">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nodeType="clickEffect">
                                  <p:stCondLst>
                                    <p:cond delay="0"/>
                                  </p:stCondLst>
                                  <p:childTnLst>
                                    <p:set>
                                      <p:cBhvr>
                                        <p:cTn id="81" dur="1" fill="hold">
                                          <p:stCondLst>
                                            <p:cond delay="0"/>
                                          </p:stCondLst>
                                        </p:cTn>
                                        <p:tgtEl>
                                          <p:spTgt spid="421"/>
                                        </p:tgtEl>
                                        <p:attrNameLst>
                                          <p:attrName>style.visibility</p:attrName>
                                        </p:attrNameLst>
                                      </p:cBhvr>
                                      <p:to>
                                        <p:strVal val="visible"/>
                                      </p:to>
                                    </p:set>
                                    <p:animEffect transition="in" filter="barn(inVertical)">
                                      <p:cBhvr>
                                        <p:cTn id="82" dur="500"/>
                                        <p:tgtEl>
                                          <p:spTgt spid="421"/>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426"/>
                                        </p:tgtEl>
                                        <p:attrNameLst>
                                          <p:attrName>style.visibility</p:attrName>
                                        </p:attrNameLst>
                                      </p:cBhvr>
                                      <p:to>
                                        <p:strVal val="visible"/>
                                      </p:to>
                                    </p:set>
                                    <p:animEffect transition="in" filter="barn(inVertical)">
                                      <p:cBhvr>
                                        <p:cTn id="87" dur="500"/>
                                        <p:tgtEl>
                                          <p:spTgt spid="426"/>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429"/>
                                        </p:tgtEl>
                                        <p:attrNameLst>
                                          <p:attrName>style.visibility</p:attrName>
                                        </p:attrNameLst>
                                      </p:cBhvr>
                                      <p:to>
                                        <p:strVal val="visible"/>
                                      </p:to>
                                    </p:set>
                                    <p:animEffect transition="in" filter="barn(inVertical)">
                                      <p:cBhvr>
                                        <p:cTn id="92" dur="500"/>
                                        <p:tgtEl>
                                          <p:spTgt spid="429"/>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435"/>
                                        </p:tgtEl>
                                        <p:attrNameLst>
                                          <p:attrName>style.visibility</p:attrName>
                                        </p:attrNameLst>
                                      </p:cBhvr>
                                      <p:to>
                                        <p:strVal val="visible"/>
                                      </p:to>
                                    </p:set>
                                    <p:animEffect transition="in" filter="barn(inVertical)">
                                      <p:cBhvr>
                                        <p:cTn id="97" dur="500"/>
                                        <p:tgtEl>
                                          <p:spTgt spid="435"/>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438"/>
                                        </p:tgtEl>
                                        <p:attrNameLst>
                                          <p:attrName>style.visibility</p:attrName>
                                        </p:attrNameLst>
                                      </p:cBhvr>
                                      <p:to>
                                        <p:strVal val="visible"/>
                                      </p:to>
                                    </p:set>
                                    <p:animEffect transition="in" filter="barn(inVertical)">
                                      <p:cBhvr>
                                        <p:cTn id="102" dur="500"/>
                                        <p:tgtEl>
                                          <p:spTgt spid="438"/>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445"/>
                                        </p:tgtEl>
                                        <p:attrNameLst>
                                          <p:attrName>style.visibility</p:attrName>
                                        </p:attrNameLst>
                                      </p:cBhvr>
                                      <p:to>
                                        <p:strVal val="visible"/>
                                      </p:to>
                                    </p:set>
                                    <p:animEffect transition="in" filter="barn(inVertical)">
                                      <p:cBhvr>
                                        <p:cTn id="107" dur="500"/>
                                        <p:tgtEl>
                                          <p:spTgt spid="445"/>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419"/>
                                        </p:tgtEl>
                                        <p:attrNameLst>
                                          <p:attrName>style.visibility</p:attrName>
                                        </p:attrNameLst>
                                      </p:cBhvr>
                                      <p:to>
                                        <p:strVal val="visible"/>
                                      </p:to>
                                    </p:set>
                                    <p:animEffect transition="in" filter="barn(inVertical)">
                                      <p:cBhvr>
                                        <p:cTn id="112" dur="500"/>
                                        <p:tgtEl>
                                          <p:spTgt spid="419"/>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513"/>
                                        </p:tgtEl>
                                        <p:attrNameLst>
                                          <p:attrName>style.visibility</p:attrName>
                                        </p:attrNameLst>
                                      </p:cBhvr>
                                      <p:to>
                                        <p:strVal val="visible"/>
                                      </p:to>
                                    </p:set>
                                    <p:animEffect transition="in" filter="barn(inVertical)">
                                      <p:cBhvr>
                                        <p:cTn id="117" dur="500"/>
                                        <p:tgtEl>
                                          <p:spTgt spid="513"/>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grpId="0" nodeType="clickEffect">
                                  <p:stCondLst>
                                    <p:cond delay="0"/>
                                  </p:stCondLst>
                                  <p:childTnLst>
                                    <p:set>
                                      <p:cBhvr>
                                        <p:cTn id="121" dur="1" fill="hold">
                                          <p:stCondLst>
                                            <p:cond delay="0"/>
                                          </p:stCondLst>
                                        </p:cTn>
                                        <p:tgtEl>
                                          <p:spTgt spid="518"/>
                                        </p:tgtEl>
                                        <p:attrNameLst>
                                          <p:attrName>style.visibility</p:attrName>
                                        </p:attrNameLst>
                                      </p:cBhvr>
                                      <p:to>
                                        <p:strVal val="visible"/>
                                      </p:to>
                                    </p:set>
                                    <p:animEffect transition="in" filter="barn(inVertical)">
                                      <p:cBhvr>
                                        <p:cTn id="122" dur="500"/>
                                        <p:tgtEl>
                                          <p:spTgt spid="518"/>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grpId="0" nodeType="clickEffect">
                                  <p:stCondLst>
                                    <p:cond delay="0"/>
                                  </p:stCondLst>
                                  <p:childTnLst>
                                    <p:set>
                                      <p:cBhvr>
                                        <p:cTn id="126" dur="1" fill="hold">
                                          <p:stCondLst>
                                            <p:cond delay="0"/>
                                          </p:stCondLst>
                                        </p:cTn>
                                        <p:tgtEl>
                                          <p:spTgt spid="524"/>
                                        </p:tgtEl>
                                        <p:attrNameLst>
                                          <p:attrName>style.visibility</p:attrName>
                                        </p:attrNameLst>
                                      </p:cBhvr>
                                      <p:to>
                                        <p:strVal val="visible"/>
                                      </p:to>
                                    </p:set>
                                    <p:animEffect transition="in" filter="barn(inVertical)">
                                      <p:cBhvr>
                                        <p:cTn id="127" dur="500"/>
                                        <p:tgtEl>
                                          <p:spTgt spid="524"/>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21" fill="hold" grpId="0" nodeType="clickEffect">
                                  <p:stCondLst>
                                    <p:cond delay="0"/>
                                  </p:stCondLst>
                                  <p:childTnLst>
                                    <p:set>
                                      <p:cBhvr>
                                        <p:cTn id="131" dur="1" fill="hold">
                                          <p:stCondLst>
                                            <p:cond delay="0"/>
                                          </p:stCondLst>
                                        </p:cTn>
                                        <p:tgtEl>
                                          <p:spTgt spid="520"/>
                                        </p:tgtEl>
                                        <p:attrNameLst>
                                          <p:attrName>style.visibility</p:attrName>
                                        </p:attrNameLst>
                                      </p:cBhvr>
                                      <p:to>
                                        <p:strVal val="visible"/>
                                      </p:to>
                                    </p:set>
                                    <p:animEffect transition="in" filter="barn(inVertical)">
                                      <p:cBhvr>
                                        <p:cTn id="132" dur="500"/>
                                        <p:tgtEl>
                                          <p:spTgt spid="520"/>
                                        </p:tgtEl>
                                      </p:cBhvr>
                                    </p:animEffect>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grpId="0" nodeType="clickEffect">
                                  <p:stCondLst>
                                    <p:cond delay="0"/>
                                  </p:stCondLst>
                                  <p:childTnLst>
                                    <p:set>
                                      <p:cBhvr>
                                        <p:cTn id="136" dur="1" fill="hold">
                                          <p:stCondLst>
                                            <p:cond delay="0"/>
                                          </p:stCondLst>
                                        </p:cTn>
                                        <p:tgtEl>
                                          <p:spTgt spid="521"/>
                                        </p:tgtEl>
                                        <p:attrNameLst>
                                          <p:attrName>style.visibility</p:attrName>
                                        </p:attrNameLst>
                                      </p:cBhvr>
                                      <p:to>
                                        <p:strVal val="visible"/>
                                      </p:to>
                                    </p:set>
                                    <p:animEffect transition="in" filter="barn(inVertical)">
                                      <p:cBhvr>
                                        <p:cTn id="137" dur="500"/>
                                        <p:tgtEl>
                                          <p:spTgt spid="521"/>
                                        </p:tgtEl>
                                      </p:cBhvr>
                                    </p:animEffec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grpId="0" nodeType="clickEffect">
                                  <p:stCondLst>
                                    <p:cond delay="0"/>
                                  </p:stCondLst>
                                  <p:childTnLst>
                                    <p:set>
                                      <p:cBhvr>
                                        <p:cTn id="141" dur="1" fill="hold">
                                          <p:stCondLst>
                                            <p:cond delay="0"/>
                                          </p:stCondLst>
                                        </p:cTn>
                                        <p:tgtEl>
                                          <p:spTgt spid="538"/>
                                        </p:tgtEl>
                                        <p:attrNameLst>
                                          <p:attrName>style.visibility</p:attrName>
                                        </p:attrNameLst>
                                      </p:cBhvr>
                                      <p:to>
                                        <p:strVal val="visible"/>
                                      </p:to>
                                    </p:set>
                                    <p:animEffect transition="in" filter="barn(inVertical)">
                                      <p:cBhvr>
                                        <p:cTn id="142" dur="500"/>
                                        <p:tgtEl>
                                          <p:spTgt spid="538"/>
                                        </p:tgtEl>
                                      </p:cBhvr>
                                    </p:animEffect>
                                  </p:childTnLst>
                                </p:cTn>
                              </p:par>
                            </p:childTnLst>
                          </p:cTn>
                        </p:par>
                      </p:childTnLst>
                    </p:cTn>
                  </p:par>
                  <p:par>
                    <p:cTn id="143" fill="hold">
                      <p:stCondLst>
                        <p:cond delay="indefinite"/>
                      </p:stCondLst>
                      <p:childTnLst>
                        <p:par>
                          <p:cTn id="144" fill="hold">
                            <p:stCondLst>
                              <p:cond delay="0"/>
                            </p:stCondLst>
                            <p:childTnLst>
                              <p:par>
                                <p:cTn id="145" presetID="16" presetClass="entr" presetSubtype="21" fill="hold" grpId="0" nodeType="clickEffect">
                                  <p:stCondLst>
                                    <p:cond delay="0"/>
                                  </p:stCondLst>
                                  <p:childTnLst>
                                    <p:set>
                                      <p:cBhvr>
                                        <p:cTn id="146" dur="1" fill="hold">
                                          <p:stCondLst>
                                            <p:cond delay="0"/>
                                          </p:stCondLst>
                                        </p:cTn>
                                        <p:tgtEl>
                                          <p:spTgt spid="539"/>
                                        </p:tgtEl>
                                        <p:attrNameLst>
                                          <p:attrName>style.visibility</p:attrName>
                                        </p:attrNameLst>
                                      </p:cBhvr>
                                      <p:to>
                                        <p:strVal val="visible"/>
                                      </p:to>
                                    </p:set>
                                    <p:animEffect transition="in" filter="barn(inVertical)">
                                      <p:cBhvr>
                                        <p:cTn id="147" dur="500"/>
                                        <p:tgtEl>
                                          <p:spTgt spid="539"/>
                                        </p:tgtEl>
                                      </p:cBhvr>
                                    </p:animEffect>
                                  </p:childTnLst>
                                </p:cTn>
                              </p:par>
                            </p:childTnLst>
                          </p:cTn>
                        </p:par>
                      </p:childTnLst>
                    </p:cTn>
                  </p:par>
                  <p:par>
                    <p:cTn id="148" fill="hold">
                      <p:stCondLst>
                        <p:cond delay="indefinite"/>
                      </p:stCondLst>
                      <p:childTnLst>
                        <p:par>
                          <p:cTn id="149" fill="hold">
                            <p:stCondLst>
                              <p:cond delay="0"/>
                            </p:stCondLst>
                            <p:childTnLst>
                              <p:par>
                                <p:cTn id="150" presetID="16" presetClass="entr" presetSubtype="21" fill="hold" nodeType="clickEffect">
                                  <p:stCondLst>
                                    <p:cond delay="0"/>
                                  </p:stCondLst>
                                  <p:childTnLst>
                                    <p:set>
                                      <p:cBhvr>
                                        <p:cTn id="151" dur="1" fill="hold">
                                          <p:stCondLst>
                                            <p:cond delay="0"/>
                                          </p:stCondLst>
                                        </p:cTn>
                                        <p:tgtEl>
                                          <p:spTgt spid="541"/>
                                        </p:tgtEl>
                                        <p:attrNameLst>
                                          <p:attrName>style.visibility</p:attrName>
                                        </p:attrNameLst>
                                      </p:cBhvr>
                                      <p:to>
                                        <p:strVal val="visible"/>
                                      </p:to>
                                    </p:set>
                                    <p:animEffect transition="in" filter="barn(inVertical)">
                                      <p:cBhvr>
                                        <p:cTn id="152" dur="500"/>
                                        <p:tgtEl>
                                          <p:spTgt spid="541"/>
                                        </p:tgtEl>
                                      </p:cBhvr>
                                    </p:animEffect>
                                  </p:childTnLst>
                                </p:cTn>
                              </p:par>
                            </p:childTnLst>
                          </p:cTn>
                        </p:par>
                      </p:childTnLst>
                    </p:cTn>
                  </p:par>
                  <p:par>
                    <p:cTn id="153" fill="hold">
                      <p:stCondLst>
                        <p:cond delay="indefinite"/>
                      </p:stCondLst>
                      <p:childTnLst>
                        <p:par>
                          <p:cTn id="154" fill="hold">
                            <p:stCondLst>
                              <p:cond delay="0"/>
                            </p:stCondLst>
                            <p:childTnLst>
                              <p:par>
                                <p:cTn id="155" presetID="16" presetClass="entr" presetSubtype="21" fill="hold" nodeType="clickEffect">
                                  <p:stCondLst>
                                    <p:cond delay="0"/>
                                  </p:stCondLst>
                                  <p:childTnLst>
                                    <p:set>
                                      <p:cBhvr>
                                        <p:cTn id="156" dur="1" fill="hold">
                                          <p:stCondLst>
                                            <p:cond delay="0"/>
                                          </p:stCondLst>
                                        </p:cTn>
                                        <p:tgtEl>
                                          <p:spTgt spid="523"/>
                                        </p:tgtEl>
                                        <p:attrNameLst>
                                          <p:attrName>style.visibility</p:attrName>
                                        </p:attrNameLst>
                                      </p:cBhvr>
                                      <p:to>
                                        <p:strVal val="visible"/>
                                      </p:to>
                                    </p:set>
                                    <p:animEffect transition="in" filter="barn(inVertical)">
                                      <p:cBhvr>
                                        <p:cTn id="157" dur="500"/>
                                        <p:tgtEl>
                                          <p:spTgt spid="523"/>
                                        </p:tgtEl>
                                      </p:cBhvr>
                                    </p:animEffect>
                                  </p:childTnLst>
                                </p:cTn>
                              </p:par>
                            </p:childTnLst>
                          </p:cTn>
                        </p:par>
                      </p:childTnLst>
                    </p:cTn>
                  </p:par>
                  <p:par>
                    <p:cTn id="158" fill="hold">
                      <p:stCondLst>
                        <p:cond delay="indefinite"/>
                      </p:stCondLst>
                      <p:childTnLst>
                        <p:par>
                          <p:cTn id="159" fill="hold">
                            <p:stCondLst>
                              <p:cond delay="0"/>
                            </p:stCondLst>
                            <p:childTnLst>
                              <p:par>
                                <p:cTn id="160" presetID="16" presetClass="entr" presetSubtype="21" fill="hold" grpId="0" nodeType="clickEffect">
                                  <p:stCondLst>
                                    <p:cond delay="0"/>
                                  </p:stCondLst>
                                  <p:childTnLst>
                                    <p:set>
                                      <p:cBhvr>
                                        <p:cTn id="161" dur="1" fill="hold">
                                          <p:stCondLst>
                                            <p:cond delay="0"/>
                                          </p:stCondLst>
                                        </p:cTn>
                                        <p:tgtEl>
                                          <p:spTgt spid="527"/>
                                        </p:tgtEl>
                                        <p:attrNameLst>
                                          <p:attrName>style.visibility</p:attrName>
                                        </p:attrNameLst>
                                      </p:cBhvr>
                                      <p:to>
                                        <p:strVal val="visible"/>
                                      </p:to>
                                    </p:set>
                                    <p:animEffect transition="in" filter="barn(inVertical)">
                                      <p:cBhvr>
                                        <p:cTn id="162" dur="500"/>
                                        <p:tgtEl>
                                          <p:spTgt spid="527"/>
                                        </p:tgtEl>
                                      </p:cBhvr>
                                    </p:animEffect>
                                  </p:childTnLst>
                                </p:cTn>
                              </p:par>
                            </p:childTnLst>
                          </p:cTn>
                        </p:par>
                      </p:childTnLst>
                    </p:cTn>
                  </p:par>
                  <p:par>
                    <p:cTn id="163" fill="hold">
                      <p:stCondLst>
                        <p:cond delay="indefinite"/>
                      </p:stCondLst>
                      <p:childTnLst>
                        <p:par>
                          <p:cTn id="164" fill="hold">
                            <p:stCondLst>
                              <p:cond delay="0"/>
                            </p:stCondLst>
                            <p:childTnLst>
                              <p:par>
                                <p:cTn id="165" presetID="16" presetClass="entr" presetSubtype="21" fill="hold" grpId="0" nodeType="clickEffect">
                                  <p:stCondLst>
                                    <p:cond delay="0"/>
                                  </p:stCondLst>
                                  <p:childTnLst>
                                    <p:set>
                                      <p:cBhvr>
                                        <p:cTn id="166" dur="1" fill="hold">
                                          <p:stCondLst>
                                            <p:cond delay="0"/>
                                          </p:stCondLst>
                                        </p:cTn>
                                        <p:tgtEl>
                                          <p:spTgt spid="519"/>
                                        </p:tgtEl>
                                        <p:attrNameLst>
                                          <p:attrName>style.visibility</p:attrName>
                                        </p:attrNameLst>
                                      </p:cBhvr>
                                      <p:to>
                                        <p:strVal val="visible"/>
                                      </p:to>
                                    </p:set>
                                    <p:animEffect transition="in" filter="barn(inVertical)">
                                      <p:cBhvr>
                                        <p:cTn id="167" dur="500"/>
                                        <p:tgtEl>
                                          <p:spTgt spid="519"/>
                                        </p:tgtEl>
                                      </p:cBhvr>
                                    </p:animEffect>
                                  </p:childTnLst>
                                </p:cTn>
                              </p:par>
                            </p:childTnLst>
                          </p:cTn>
                        </p:par>
                      </p:childTnLst>
                    </p:cTn>
                  </p:par>
                  <p:par>
                    <p:cTn id="168" fill="hold">
                      <p:stCondLst>
                        <p:cond delay="indefinite"/>
                      </p:stCondLst>
                      <p:childTnLst>
                        <p:par>
                          <p:cTn id="169" fill="hold">
                            <p:stCondLst>
                              <p:cond delay="0"/>
                            </p:stCondLst>
                            <p:childTnLst>
                              <p:par>
                                <p:cTn id="170" presetID="16" presetClass="entr" presetSubtype="21" fill="hold" nodeType="clickEffect">
                                  <p:stCondLst>
                                    <p:cond delay="0"/>
                                  </p:stCondLst>
                                  <p:childTnLst>
                                    <p:set>
                                      <p:cBhvr>
                                        <p:cTn id="171" dur="1" fill="hold">
                                          <p:stCondLst>
                                            <p:cond delay="0"/>
                                          </p:stCondLst>
                                        </p:cTn>
                                        <p:tgtEl>
                                          <p:spTgt spid="532"/>
                                        </p:tgtEl>
                                        <p:attrNameLst>
                                          <p:attrName>style.visibility</p:attrName>
                                        </p:attrNameLst>
                                      </p:cBhvr>
                                      <p:to>
                                        <p:strVal val="visible"/>
                                      </p:to>
                                    </p:set>
                                    <p:animEffect transition="in" filter="barn(inVertical)">
                                      <p:cBhvr>
                                        <p:cTn id="172" dur="500"/>
                                        <p:tgtEl>
                                          <p:spTgt spid="532"/>
                                        </p:tgtEl>
                                      </p:cBhvr>
                                    </p:animEffect>
                                  </p:childTnLst>
                                </p:cTn>
                              </p:par>
                            </p:childTnLst>
                          </p:cTn>
                        </p:par>
                      </p:childTnLst>
                    </p:cTn>
                  </p:par>
                  <p:par>
                    <p:cTn id="173" fill="hold">
                      <p:stCondLst>
                        <p:cond delay="indefinite"/>
                      </p:stCondLst>
                      <p:childTnLst>
                        <p:par>
                          <p:cTn id="174" fill="hold">
                            <p:stCondLst>
                              <p:cond delay="0"/>
                            </p:stCondLst>
                            <p:childTnLst>
                              <p:par>
                                <p:cTn id="175" presetID="16" presetClass="entr" presetSubtype="21" fill="hold" grpId="0" nodeType="clickEffect">
                                  <p:stCondLst>
                                    <p:cond delay="0"/>
                                  </p:stCondLst>
                                  <p:childTnLst>
                                    <p:set>
                                      <p:cBhvr>
                                        <p:cTn id="176" dur="1" fill="hold">
                                          <p:stCondLst>
                                            <p:cond delay="0"/>
                                          </p:stCondLst>
                                        </p:cTn>
                                        <p:tgtEl>
                                          <p:spTgt spid="528"/>
                                        </p:tgtEl>
                                        <p:attrNameLst>
                                          <p:attrName>style.visibility</p:attrName>
                                        </p:attrNameLst>
                                      </p:cBhvr>
                                      <p:to>
                                        <p:strVal val="visible"/>
                                      </p:to>
                                    </p:set>
                                    <p:animEffect transition="in" filter="barn(inVertical)">
                                      <p:cBhvr>
                                        <p:cTn id="177" dur="500"/>
                                        <p:tgtEl>
                                          <p:spTgt spid="528"/>
                                        </p:tgtEl>
                                      </p:cBhvr>
                                    </p:animEffect>
                                  </p:childTnLst>
                                </p:cTn>
                              </p:par>
                            </p:childTnLst>
                          </p:cTn>
                        </p:par>
                      </p:childTnLst>
                    </p:cTn>
                  </p:par>
                  <p:par>
                    <p:cTn id="178" fill="hold">
                      <p:stCondLst>
                        <p:cond delay="indefinite"/>
                      </p:stCondLst>
                      <p:childTnLst>
                        <p:par>
                          <p:cTn id="179" fill="hold">
                            <p:stCondLst>
                              <p:cond delay="0"/>
                            </p:stCondLst>
                            <p:childTnLst>
                              <p:par>
                                <p:cTn id="180" presetID="16" presetClass="entr" presetSubtype="21" fill="hold" grpId="0" nodeType="clickEffect">
                                  <p:stCondLst>
                                    <p:cond delay="0"/>
                                  </p:stCondLst>
                                  <p:childTnLst>
                                    <p:set>
                                      <p:cBhvr>
                                        <p:cTn id="181" dur="1" fill="hold">
                                          <p:stCondLst>
                                            <p:cond delay="0"/>
                                          </p:stCondLst>
                                        </p:cTn>
                                        <p:tgtEl>
                                          <p:spTgt spid="525"/>
                                        </p:tgtEl>
                                        <p:attrNameLst>
                                          <p:attrName>style.visibility</p:attrName>
                                        </p:attrNameLst>
                                      </p:cBhvr>
                                      <p:to>
                                        <p:strVal val="visible"/>
                                      </p:to>
                                    </p:set>
                                    <p:animEffect transition="in" filter="barn(inVertical)">
                                      <p:cBhvr>
                                        <p:cTn id="182" dur="500"/>
                                        <p:tgtEl>
                                          <p:spTgt spid="525"/>
                                        </p:tgtEl>
                                      </p:cBhvr>
                                    </p:animEffect>
                                  </p:childTnLst>
                                </p:cTn>
                              </p:par>
                            </p:childTnLst>
                          </p:cTn>
                        </p:par>
                      </p:childTnLst>
                    </p:cTn>
                  </p:par>
                  <p:par>
                    <p:cTn id="183" fill="hold">
                      <p:stCondLst>
                        <p:cond delay="indefinite"/>
                      </p:stCondLst>
                      <p:childTnLst>
                        <p:par>
                          <p:cTn id="184" fill="hold">
                            <p:stCondLst>
                              <p:cond delay="0"/>
                            </p:stCondLst>
                            <p:childTnLst>
                              <p:par>
                                <p:cTn id="185" presetID="16" presetClass="entr" presetSubtype="21" fill="hold" nodeType="clickEffect">
                                  <p:stCondLst>
                                    <p:cond delay="0"/>
                                  </p:stCondLst>
                                  <p:childTnLst>
                                    <p:set>
                                      <p:cBhvr>
                                        <p:cTn id="186" dur="1" fill="hold">
                                          <p:stCondLst>
                                            <p:cond delay="0"/>
                                          </p:stCondLst>
                                        </p:cTn>
                                        <p:tgtEl>
                                          <p:spTgt spid="530"/>
                                        </p:tgtEl>
                                        <p:attrNameLst>
                                          <p:attrName>style.visibility</p:attrName>
                                        </p:attrNameLst>
                                      </p:cBhvr>
                                      <p:to>
                                        <p:strVal val="visible"/>
                                      </p:to>
                                    </p:set>
                                    <p:animEffect transition="in" filter="barn(inVertical)">
                                      <p:cBhvr>
                                        <p:cTn id="187" dur="5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02" grpId="0"/>
      <p:bldP spid="503" grpId="0"/>
      <p:bldP spid="506" grpId="0"/>
      <p:bldP spid="507" grpId="0"/>
      <p:bldP spid="508" grpId="0"/>
      <p:bldP spid="509" grpId="0"/>
      <p:bldP spid="511" grpId="0"/>
      <p:bldP spid="388" grpId="0"/>
      <p:bldP spid="407" grpId="0"/>
      <p:bldP spid="419" grpId="0"/>
      <p:bldP spid="426" grpId="0"/>
      <p:bldP spid="435" grpId="0"/>
      <p:bldP spid="445" grpId="0"/>
      <p:bldP spid="513" grpId="0"/>
      <p:bldP spid="518" grpId="0"/>
      <p:bldP spid="519" grpId="0" animBg="1"/>
      <p:bldP spid="520" grpId="0" animBg="1"/>
      <p:bldP spid="521" grpId="0" animBg="1"/>
      <p:bldP spid="524" grpId="0" animBg="1"/>
      <p:bldP spid="525" grpId="0" animBg="1"/>
      <p:bldP spid="527" grpId="0"/>
      <p:bldP spid="528" grpId="0"/>
      <p:bldP spid="538" grpId="0" animBg="1"/>
      <p:bldP spid="5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5952366" cy="461665"/>
          </a:xfrm>
          <a:prstGeom prst="rect">
            <a:avLst/>
          </a:prstGeom>
          <a:noFill/>
        </p:spPr>
        <p:txBody>
          <a:bodyPr wrap="square" rtlCol="0">
            <a:spAutoFit/>
          </a:bodyPr>
          <a:lstStyle/>
          <a:p>
            <a:r>
              <a:rPr lang="en-US" altLang="zh-CN" sz="2400" b="1" dirty="0">
                <a:solidFill>
                  <a:srgbClr val="4B7FB1"/>
                </a:solidFill>
              </a:rPr>
              <a:t>3.4 </a:t>
            </a:r>
            <a:r>
              <a:rPr lang="zh-CN" altLang="en-US" sz="2400" b="1" dirty="0">
                <a:solidFill>
                  <a:srgbClr val="4B7FB1"/>
                </a:solidFill>
              </a:rPr>
              <a:t>公式推导（单个样本损失进行证明）</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5E3059B-C480-F5AC-2FF6-506708FB84D6}"/>
                  </a:ext>
                </a:extLst>
              </p:cNvPr>
              <p:cNvSpPr txBox="1"/>
              <p:nvPr/>
            </p:nvSpPr>
            <p:spPr>
              <a:xfrm>
                <a:off x="716552" y="859218"/>
                <a:ext cx="2971528" cy="380810"/>
              </a:xfrm>
              <a:prstGeom prst="rect">
                <a:avLst/>
              </a:prstGeom>
              <a:noFill/>
            </p:spPr>
            <p:txBody>
              <a:bodyPr wrap="square" rtlCol="0">
                <a:spAutoFit/>
              </a:bodyPr>
              <a:lstStyle/>
              <a:p>
                <a:r>
                  <a:rPr lang="zh-CN" altLang="en-US" b="1" dirty="0"/>
                  <a:t>公式三：</a:t>
                </a:r>
                <a14:m>
                  <m:oMath xmlns:m="http://schemas.openxmlformats.org/officeDocument/2006/math">
                    <m:sSup>
                      <m:sSupPr>
                        <m:ctrlPr>
                          <a:rPr lang="en-US" altLang="zh-CN" b="1" i="1">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𝜹</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i="1">
                        <a:solidFill>
                          <a:srgbClr val="FF0000"/>
                        </a:solidFill>
                        <a:latin typeface="Cambria Math" panose="02040503050406030204" pitchFamily="18" charset="0"/>
                      </a:rPr>
                      <m:t>=</m:t>
                    </m:r>
                    <m:r>
                      <m:rPr>
                        <m:nor/>
                      </m:rPr>
                      <a:rPr lang="en-US" altLang="zh-CN" b="1" dirty="0">
                        <a:solidFill>
                          <a:srgbClr val="FF0000"/>
                        </a:solidFill>
                      </a:rPr>
                      <m:t> </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𝒂</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a:solidFill>
                          <a:srgbClr val="FF0000"/>
                        </a:solidFill>
                        <a:latin typeface="Cambria Math" panose="02040503050406030204" pitchFamily="18" charset="0"/>
                      </a:rPr>
                      <m:t>−</m:t>
                    </m:r>
                    <m:r>
                      <m:rPr>
                        <m:nor/>
                      </m:rPr>
                      <a:rPr lang="en-US" altLang="zh-CN" b="1" dirty="0">
                        <a:solidFill>
                          <a:srgbClr val="FF0000"/>
                        </a:solidFill>
                      </a:rPr>
                      <m:t> </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𝒚</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𝒊</m:t>
                        </m:r>
                        <m:r>
                          <a:rPr lang="en-US" altLang="zh-CN" b="1" i="1">
                            <a:solidFill>
                              <a:srgbClr val="FF0000"/>
                            </a:solidFill>
                            <a:latin typeface="Cambria Math" panose="02040503050406030204" pitchFamily="18" charset="0"/>
                          </a:rPr>
                          <m:t>)</m:t>
                        </m:r>
                      </m:sup>
                    </m:sSup>
                  </m:oMath>
                </a14:m>
                <a:endParaRPr lang="zh-CN" altLang="en-US" b="1" dirty="0"/>
              </a:p>
            </p:txBody>
          </p:sp>
        </mc:Choice>
        <mc:Fallback>
          <p:sp>
            <p:nvSpPr>
              <p:cNvPr id="4" name="文本框 3">
                <a:extLst>
                  <a:ext uri="{FF2B5EF4-FFF2-40B4-BE49-F238E27FC236}">
                    <a16:creationId xmlns:a16="http://schemas.microsoft.com/office/drawing/2014/main" id="{85E3059B-C480-F5AC-2FF6-506708FB84D6}"/>
                  </a:ext>
                </a:extLst>
              </p:cNvPr>
              <p:cNvSpPr txBox="1">
                <a:spLocks noRot="1" noChangeAspect="1" noMove="1" noResize="1" noEditPoints="1" noAdjustHandles="1" noChangeArrowheads="1" noChangeShapeType="1" noTextEdit="1"/>
              </p:cNvSpPr>
              <p:nvPr/>
            </p:nvSpPr>
            <p:spPr>
              <a:xfrm>
                <a:off x="716552" y="859218"/>
                <a:ext cx="2971528" cy="380810"/>
              </a:xfrm>
              <a:prstGeom prst="rect">
                <a:avLst/>
              </a:prstGeom>
              <a:blipFill>
                <a:blip r:embed="rId4"/>
                <a:stretch>
                  <a:fillRect l="-1848" t="-6452" b="-258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5" name="文本框 384">
                <a:extLst>
                  <a:ext uri="{FF2B5EF4-FFF2-40B4-BE49-F238E27FC236}">
                    <a16:creationId xmlns:a16="http://schemas.microsoft.com/office/drawing/2014/main" id="{C6F01C3F-8CF6-F522-78EB-E1BB23912294}"/>
                  </a:ext>
                </a:extLst>
              </p:cNvPr>
              <p:cNvSpPr txBox="1"/>
              <p:nvPr/>
            </p:nvSpPr>
            <p:spPr>
              <a:xfrm>
                <a:off x="4884602" y="829851"/>
                <a:ext cx="4749431" cy="410177"/>
              </a:xfrm>
              <a:prstGeom prst="rect">
                <a:avLst/>
              </a:prstGeom>
              <a:noFill/>
            </p:spPr>
            <p:txBody>
              <a:bodyPr wrap="square" rtlCol="0">
                <a:spAutoFit/>
              </a:bodyPr>
              <a:lstStyle/>
              <a:p>
                <a:r>
                  <a:rPr lang="en-US" altLang="zh-CN" dirty="0">
                    <a:solidFill>
                      <a:schemeClr val="accent6"/>
                    </a:solidFill>
                  </a:rPr>
                  <a:t>L</a:t>
                </a:r>
                <a:r>
                  <a:rPr lang="zh-CN" altLang="en-US" dirty="0">
                    <a:solidFill>
                      <a:schemeClr val="accent6"/>
                    </a:solidFill>
                  </a:rPr>
                  <a:t>为单个样本的损失</a:t>
                </a:r>
                <a:r>
                  <a:rPr lang="en-US" altLang="zh-CN" dirty="0">
                    <a:solidFill>
                      <a:schemeClr val="accent6"/>
                    </a:solidFill>
                  </a:rPr>
                  <a:t>: </a:t>
                </a:r>
                <a14:m>
                  <m:oMath xmlns:m="http://schemas.openxmlformats.org/officeDocument/2006/math">
                    <m:r>
                      <a:rPr lang="en-US" altLang="zh-CN" b="0" i="1" smtClean="0">
                        <a:solidFill>
                          <a:schemeClr val="accent6"/>
                        </a:solidFill>
                        <a:latin typeface="Cambria Math" panose="02040503050406030204" pitchFamily="18" charset="0"/>
                      </a:rPr>
                      <m:t>𝐿</m:t>
                    </m:r>
                    <m:d>
                      <m:dPr>
                        <m:ctrlPr>
                          <a:rPr lang="en-US" altLang="zh-CN" b="0" i="1" smtClean="0">
                            <a:solidFill>
                              <a:schemeClr val="accent6"/>
                            </a:solidFill>
                            <a:latin typeface="Cambria Math" panose="02040503050406030204" pitchFamily="18" charset="0"/>
                          </a:rPr>
                        </m:ctrlPr>
                      </m:dPr>
                      <m:e>
                        <m:acc>
                          <m:accPr>
                            <m:chr m:val="̂"/>
                            <m:ctrlPr>
                              <a:rPr lang="en-US" altLang="zh-CN" i="1" smtClean="0">
                                <a:solidFill>
                                  <a:schemeClr val="accent6"/>
                                </a:solidFill>
                                <a:latin typeface="Cambria Math" panose="02040503050406030204" pitchFamily="18" charset="0"/>
                              </a:rPr>
                            </m:ctrlPr>
                          </m:accPr>
                          <m:e>
                            <m:r>
                              <a:rPr lang="en-US" altLang="zh-CN" b="0" i="1" smtClean="0">
                                <a:solidFill>
                                  <a:schemeClr val="accent6"/>
                                </a:solidFill>
                                <a:latin typeface="Cambria Math" panose="02040503050406030204" pitchFamily="18" charset="0"/>
                              </a:rPr>
                              <m:t>𝑦</m:t>
                            </m:r>
                          </m:e>
                        </m:acc>
                        <m:r>
                          <a:rPr lang="en-US" altLang="zh-CN" b="0" i="1" smtClean="0">
                            <a:solidFill>
                              <a:schemeClr val="accent6"/>
                            </a:solidFill>
                            <a:latin typeface="Cambria Math" panose="02040503050406030204" pitchFamily="18" charset="0"/>
                          </a:rPr>
                          <m:t>,</m:t>
                        </m:r>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𝑦</m:t>
                            </m:r>
                          </m:e>
                          <m:sup>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𝑖</m:t>
                                </m:r>
                              </m:e>
                            </m:d>
                          </m:sup>
                        </m:sSup>
                      </m:e>
                    </m:d>
                    <m:r>
                      <a:rPr lang="en-US" altLang="zh-CN" b="0"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𝐿</m:t>
                    </m:r>
                    <m:d>
                      <m:dPr>
                        <m:ctrlPr>
                          <a:rPr lang="en-US" altLang="zh-CN" i="1">
                            <a:solidFill>
                              <a:schemeClr val="accent6"/>
                            </a:solidFill>
                            <a:latin typeface="Cambria Math" panose="02040503050406030204" pitchFamily="18" charset="0"/>
                          </a:rPr>
                        </m:ctrlPr>
                      </m:dPr>
                      <m:e>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𝑎</m:t>
                            </m:r>
                          </m:e>
                          <m:sup>
                            <m:r>
                              <a:rPr lang="en-US" altLang="zh-CN" b="0" i="1" smtClean="0">
                                <a:solidFill>
                                  <a:schemeClr val="accent6"/>
                                </a:solidFill>
                                <a:latin typeface="Cambria Math" panose="02040503050406030204" pitchFamily="18" charset="0"/>
                              </a:rPr>
                              <m:t>(</m:t>
                            </m:r>
                            <m:r>
                              <a:rPr lang="en-US" altLang="zh-CN" b="0" i="1" smtClean="0">
                                <a:solidFill>
                                  <a:srgbClr val="FF0000"/>
                                </a:solidFill>
                                <a:latin typeface="Cambria Math" panose="02040503050406030204" pitchFamily="18" charset="0"/>
                              </a:rPr>
                              <m:t>𝐿</m:t>
                            </m:r>
                            <m:r>
                              <a:rPr lang="en-US" altLang="zh-CN" b="0" i="1" smtClean="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𝑦</m:t>
                            </m:r>
                          </m:e>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𝑖</m:t>
                                </m:r>
                              </m:e>
                            </m:d>
                          </m:sup>
                        </m:sSup>
                      </m:e>
                    </m:d>
                  </m:oMath>
                </a14:m>
                <a:endParaRPr lang="zh-CN" altLang="en-US" dirty="0">
                  <a:solidFill>
                    <a:schemeClr val="accent6"/>
                  </a:solidFill>
                </a:endParaRPr>
              </a:p>
            </p:txBody>
          </p:sp>
        </mc:Choice>
        <mc:Fallback>
          <p:sp>
            <p:nvSpPr>
              <p:cNvPr id="385" name="文本框 384">
                <a:extLst>
                  <a:ext uri="{FF2B5EF4-FFF2-40B4-BE49-F238E27FC236}">
                    <a16:creationId xmlns:a16="http://schemas.microsoft.com/office/drawing/2014/main" id="{C6F01C3F-8CF6-F522-78EB-E1BB23912294}"/>
                  </a:ext>
                </a:extLst>
              </p:cNvPr>
              <p:cNvSpPr txBox="1">
                <a:spLocks noRot="1" noChangeAspect="1" noMove="1" noResize="1" noEditPoints="1" noAdjustHandles="1" noChangeArrowheads="1" noChangeShapeType="1" noTextEdit="1"/>
              </p:cNvSpPr>
              <p:nvPr/>
            </p:nvSpPr>
            <p:spPr>
              <a:xfrm>
                <a:off x="4884602" y="829851"/>
                <a:ext cx="4749431" cy="410177"/>
              </a:xfrm>
              <a:prstGeom prst="rect">
                <a:avLst/>
              </a:prstGeom>
              <a:blipFill>
                <a:blip r:embed="rId5"/>
                <a:stretch>
                  <a:fillRect l="-1027" t="-1493" b="-194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E6B932E0-AEA4-5F07-2147-B0D82685174C}"/>
                  </a:ext>
                </a:extLst>
              </p:cNvPr>
              <p:cNvSpPr txBox="1"/>
              <p:nvPr/>
            </p:nvSpPr>
            <p:spPr>
              <a:xfrm>
                <a:off x="745022" y="1565657"/>
                <a:ext cx="6957061" cy="657809"/>
              </a:xfrm>
              <a:prstGeom prst="rect">
                <a:avLst/>
              </a:prstGeom>
              <a:noFill/>
            </p:spPr>
            <p:txBody>
              <a:bodyPr wrap="square" rtlCol="0">
                <a:spAutoFit/>
              </a:bodyPr>
              <a:lstStyle/>
              <a:p>
                <a:r>
                  <a:rPr lang="zh-CN" altLang="en-US" dirty="0">
                    <a:solidFill>
                      <a:schemeClr val="accent6"/>
                    </a:solidFill>
                  </a:rPr>
                  <a:t>由于</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𝜹</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oMath>
                </a14:m>
                <a:r>
                  <a:rPr lang="zh-CN" altLang="en-US" dirty="0">
                    <a:solidFill>
                      <a:schemeClr val="accent6"/>
                    </a:solidFill>
                  </a:rPr>
                  <a:t>为</a:t>
                </a:r>
                <a:r>
                  <a:rPr lang="en-US" altLang="zh-CN" dirty="0">
                    <a:solidFill>
                      <a:schemeClr val="accent6"/>
                    </a:solidFill>
                  </a:rPr>
                  <a:t>J</a:t>
                </a:r>
                <a:r>
                  <a:rPr lang="zh-CN" altLang="en-US" dirty="0">
                    <a:solidFill>
                      <a:schemeClr val="accent6"/>
                    </a:solidFill>
                  </a:rPr>
                  <a:t>对</a:t>
                </a:r>
                <a:r>
                  <a:rPr lang="zh-CN" altLang="en-US" dirty="0">
                    <a:solidFill>
                      <a:srgbClr val="FF0000"/>
                    </a:solidFill>
                  </a:rPr>
                  <a:t>输出层</a:t>
                </a:r>
                <a:r>
                  <a:rPr lang="en-US" altLang="zh-CN" dirty="0">
                    <a:solidFill>
                      <a:srgbClr val="FF0000"/>
                    </a:solidFill>
                  </a:rPr>
                  <a:t>z</a:t>
                </a:r>
                <a:r>
                  <a:rPr lang="zh-CN" altLang="en-US" dirty="0">
                    <a:solidFill>
                      <a:srgbClr val="FF0000"/>
                    </a:solidFill>
                  </a:rPr>
                  <a:t>的偏导</a:t>
                </a:r>
                <a:r>
                  <a:rPr lang="zh-CN" altLang="en-US" dirty="0">
                    <a:solidFill>
                      <a:schemeClr val="accent6"/>
                    </a:solidFill>
                  </a:rPr>
                  <a:t>，而由于损失类型的不同不同，故分类讨论。</a:t>
                </a:r>
              </a:p>
            </p:txBody>
          </p:sp>
        </mc:Choice>
        <mc:Fallback>
          <p:sp>
            <p:nvSpPr>
              <p:cNvPr id="2" name="文本框 1">
                <a:extLst>
                  <a:ext uri="{FF2B5EF4-FFF2-40B4-BE49-F238E27FC236}">
                    <a16:creationId xmlns:a16="http://schemas.microsoft.com/office/drawing/2014/main" id="{E6B932E0-AEA4-5F07-2147-B0D82685174C}"/>
                  </a:ext>
                </a:extLst>
              </p:cNvPr>
              <p:cNvSpPr txBox="1">
                <a:spLocks noRot="1" noChangeAspect="1" noMove="1" noResize="1" noEditPoints="1" noAdjustHandles="1" noChangeArrowheads="1" noChangeShapeType="1" noTextEdit="1"/>
              </p:cNvSpPr>
              <p:nvPr/>
            </p:nvSpPr>
            <p:spPr>
              <a:xfrm>
                <a:off x="745022" y="1565657"/>
                <a:ext cx="6957061" cy="657809"/>
              </a:xfrm>
              <a:prstGeom prst="rect">
                <a:avLst/>
              </a:prstGeom>
              <a:blipFill>
                <a:blip r:embed="rId6"/>
                <a:stretch>
                  <a:fillRect l="-701" t="-3704" b="-138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25C45B3F-5027-2867-51B9-F1663FD37523}"/>
                  </a:ext>
                </a:extLst>
              </p:cNvPr>
              <p:cNvSpPr txBox="1"/>
              <p:nvPr/>
            </p:nvSpPr>
            <p:spPr>
              <a:xfrm>
                <a:off x="745022" y="2217420"/>
                <a:ext cx="7134058" cy="28805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i="0" dirty="0">
                    <a:solidFill>
                      <a:srgbClr val="0D0D0D"/>
                    </a:solidFill>
                    <a:effectLst/>
                    <a:highlight>
                      <a:srgbClr val="FFFFFF"/>
                    </a:highlight>
                    <a:latin typeface="Söhne"/>
                  </a:rPr>
                  <a:t>均方误差（</a:t>
                </a:r>
                <a:r>
                  <a:rPr lang="en-US" altLang="zh-CN" b="1" i="0" dirty="0">
                    <a:solidFill>
                      <a:srgbClr val="0D0D0D"/>
                    </a:solidFill>
                    <a:effectLst/>
                    <a:highlight>
                      <a:srgbClr val="FFFFFF"/>
                    </a:highlight>
                    <a:latin typeface="Söhne"/>
                  </a:rPr>
                  <a:t>Mean Squared Error</a:t>
                </a:r>
                <a:r>
                  <a:rPr lang="zh-CN" altLang="en-US" b="1" i="0" dirty="0">
                    <a:solidFill>
                      <a:srgbClr val="0D0D0D"/>
                    </a:solidFill>
                    <a:effectLst/>
                    <a:highlight>
                      <a:srgbClr val="FFFFFF"/>
                    </a:highlight>
                    <a:latin typeface="Söhne"/>
                  </a:rPr>
                  <a:t>，</a:t>
                </a:r>
                <a:r>
                  <a:rPr lang="en-US" altLang="zh-CN" b="1" i="0" dirty="0">
                    <a:solidFill>
                      <a:srgbClr val="0D0D0D"/>
                    </a:solidFill>
                    <a:effectLst/>
                    <a:highlight>
                      <a:srgbClr val="FFFFFF"/>
                    </a:highlight>
                    <a:latin typeface="Söhne"/>
                  </a:rPr>
                  <a:t>MSE</a:t>
                </a:r>
                <a:r>
                  <a:rPr lang="zh-CN" altLang="en-US"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：适用于回归问题，通过计算预测值与真实值之间的平方差来衡量模型的性能。线性激活则</a:t>
                </a:r>
                <a:r>
                  <a:rPr lang="en-US" altLang="zh-CN" b="0" i="0" dirty="0">
                    <a:solidFill>
                      <a:srgbClr val="0D0D0D"/>
                    </a:solidFill>
                    <a:effectLst/>
                    <a:highlight>
                      <a:srgbClr val="FFFFFF"/>
                    </a:highlight>
                    <a:latin typeface="Söhne"/>
                  </a:rPr>
                  <a:t>a = z</a:t>
                </a:r>
              </a:p>
              <a:p>
                <a14:m>
                  <m:oMathPara xmlns:m="http://schemas.openxmlformats.org/officeDocument/2006/math">
                    <m:oMathParaPr>
                      <m:jc m:val="centerGroup"/>
                    </m:oMathParaPr>
                    <m:oMath xmlns:m="http://schemas.openxmlformats.org/officeDocument/2006/math">
                      <m:r>
                        <a:rPr lang="en-US" altLang="zh-CN" i="1" smtClean="0">
                          <a:solidFill>
                            <a:schemeClr val="accent6"/>
                          </a:solidFill>
                          <a:latin typeface="Cambria Math" panose="02040503050406030204" pitchFamily="18" charset="0"/>
                        </a:rPr>
                        <m:t>𝐿</m:t>
                      </m:r>
                      <m:d>
                        <m:dPr>
                          <m:ctrlPr>
                            <a:rPr lang="en-US" altLang="zh-CN" i="1">
                              <a:solidFill>
                                <a:schemeClr val="accent6"/>
                              </a:solidFill>
                              <a:latin typeface="Cambria Math" panose="02040503050406030204" pitchFamily="18" charset="0"/>
                            </a:rPr>
                          </m:ctrlPr>
                        </m:dPr>
                        <m:e>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𝑎</m:t>
                              </m:r>
                            </m:e>
                            <m:sup>
                              <m:r>
                                <a:rPr lang="en-US" altLang="zh-CN" b="0" i="1" smtClean="0">
                                  <a:solidFill>
                                    <a:schemeClr val="accent6"/>
                                  </a:solidFill>
                                  <a:latin typeface="Cambria Math" panose="02040503050406030204" pitchFamily="18" charset="0"/>
                                </a:rPr>
                                <m:t>(</m:t>
                              </m:r>
                              <m:r>
                                <a:rPr lang="en-US" altLang="zh-CN" b="0" i="1" smtClean="0">
                                  <a:solidFill>
                                    <a:srgbClr val="FF0000"/>
                                  </a:solidFill>
                                  <a:latin typeface="Cambria Math" panose="02040503050406030204" pitchFamily="18" charset="0"/>
                                </a:rPr>
                                <m:t>𝐿</m:t>
                              </m:r>
                              <m:r>
                                <a:rPr lang="en-US" altLang="zh-CN" b="0" i="1" smtClean="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𝑦</m:t>
                              </m:r>
                            </m:e>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𝑖</m:t>
                                  </m:r>
                                </m:e>
                              </m:d>
                            </m:sup>
                          </m:sSup>
                        </m:e>
                      </m:d>
                      <m:r>
                        <a:rPr lang="en-US" altLang="zh-CN" b="0" i="1" smtClean="0">
                          <a:solidFill>
                            <a:schemeClr val="accent6"/>
                          </a:solidFill>
                          <a:latin typeface="Cambria Math" panose="02040503050406030204" pitchFamily="18" charset="0"/>
                        </a:rPr>
                        <m:t>=</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1/</m:t>
                          </m:r>
                          <m:r>
                            <a:rPr lang="en-US" altLang="zh-CN" i="1" smtClean="0">
                              <a:solidFill>
                                <a:schemeClr val="accent6"/>
                              </a:solidFill>
                              <a:latin typeface="Cambria Math" panose="02040503050406030204" pitchFamily="18" charset="0"/>
                            </a:rPr>
                            <m:t>2</m:t>
                          </m:r>
                          <m:r>
                            <a:rPr lang="zh-CN" altLang="en-US" i="1">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𝑎</m:t>
                              </m:r>
                            </m:e>
                            <m:sup>
                              <m:d>
                                <m:dPr>
                                  <m:ctrlPr>
                                    <a:rPr lang="en-US" altLang="zh-CN" i="1">
                                      <a:solidFill>
                                        <a:schemeClr val="accent6"/>
                                      </a:solidFill>
                                      <a:latin typeface="Cambria Math" panose="02040503050406030204" pitchFamily="18" charset="0"/>
                                    </a:rPr>
                                  </m:ctrlPr>
                                </m:dPr>
                                <m:e>
                                  <m:r>
                                    <a:rPr lang="en-US" altLang="zh-CN" i="1">
                                      <a:solidFill>
                                        <a:srgbClr val="FF0000"/>
                                      </a:solidFill>
                                      <a:latin typeface="Cambria Math" panose="02040503050406030204" pitchFamily="18" charset="0"/>
                                    </a:rPr>
                                    <m:t>𝐿</m:t>
                                  </m:r>
                                </m:e>
                              </m:d>
                            </m:sup>
                          </m:sSup>
                          <m:r>
                            <a:rPr lang="en-US" altLang="zh-CN" b="0" i="1" smtClean="0">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𝑦</m:t>
                              </m:r>
                            </m:e>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𝑖</m:t>
                                  </m:r>
                                </m:e>
                              </m:d>
                            </m:sup>
                          </m:sSup>
                          <m:r>
                            <a:rPr lang="zh-CN" altLang="en-US" i="1">
                              <a:solidFill>
                                <a:schemeClr val="accent6"/>
                              </a:solidFill>
                              <a:latin typeface="Cambria Math" panose="02040503050406030204" pitchFamily="18" charset="0"/>
                            </a:rPr>
                            <m:t>）</m:t>
                          </m:r>
                        </m:e>
                        <m:sup>
                          <m:r>
                            <a:rPr lang="en-US" altLang="zh-CN" b="0" i="1" smtClean="0">
                              <a:solidFill>
                                <a:schemeClr val="accent6"/>
                              </a:solidFill>
                              <a:latin typeface="Cambria Math" panose="02040503050406030204" pitchFamily="18" charset="0"/>
                            </a:rPr>
                            <m:t>2</m:t>
                          </m:r>
                        </m:sup>
                      </m:sSup>
                    </m:oMath>
                  </m:oMathPara>
                </a14:m>
                <a:endParaRPr lang="en-US" altLang="zh-CN" dirty="0">
                  <a:solidFill>
                    <a:srgbClr val="0D0D0D"/>
                  </a:solidFill>
                  <a:highlight>
                    <a:srgbClr val="FFFFFF"/>
                  </a:highlight>
                  <a:latin typeface="Söhne"/>
                </a:endParaRPr>
              </a:p>
              <a:p>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m:rPr>
                                  <m:sty m:val="p"/>
                                </m:rPr>
                                <a:rPr lang="en-US" altLang="zh-CN" b="1" i="1" smtClean="0">
                                  <a:solidFill>
                                    <a:srgbClr val="FF0000"/>
                                  </a:solidFill>
                                  <a:latin typeface="Cambria Math" panose="02040503050406030204" pitchFamily="18" charset="0"/>
                                </a:rPr>
                                <m:t>L</m:t>
                              </m:r>
                              <m:r>
                                <a:rPr lang="zh-CN" altLang="en-US" b="1" i="1">
                                  <a:solidFill>
                                    <a:srgbClr val="FF0000"/>
                                  </a:solidFill>
                                  <a:latin typeface="Cambria Math" panose="02040503050406030204" pitchFamily="18" charset="0"/>
                                </a:rPr>
                                <m:t>对</m:t>
                              </m:r>
                              <m:r>
                                <m:rPr>
                                  <m:sty m:val="p"/>
                                </m:rPr>
                                <a:rPr lang="en-US" altLang="zh-CN" b="1" i="1" smtClean="0">
                                  <a:solidFill>
                                    <a:srgbClr val="FF0000"/>
                                  </a:solidFill>
                                  <a:latin typeface="Cambria Math" panose="02040503050406030204" pitchFamily="18" charset="0"/>
                                </a:rPr>
                                <m:t>Z</m:t>
                              </m:r>
                              <m:r>
                                <a:rPr lang="zh-CN" altLang="en-US" b="1" i="1" smtClean="0">
                                  <a:solidFill>
                                    <a:srgbClr val="FF0000"/>
                                  </a:solidFill>
                                  <a:latin typeface="Cambria Math" panose="02040503050406030204" pitchFamily="18" charset="0"/>
                                </a:rPr>
                                <m:t>求导</m:t>
                              </m:r>
                              <m:r>
                                <a:rPr lang="zh-CN" altLang="en-US" b="1" i="1">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𝜹</m:t>
                              </m:r>
                            </m:e>
                            <m:sup>
                              <m:d>
                                <m:dPr>
                                  <m:ctrlPr>
                                    <a:rPr lang="en-US" altLang="zh-CN" b="1" i="1">
                                      <a:solidFill>
                                        <a:srgbClr val="FF0000"/>
                                      </a:solidFill>
                                      <a:latin typeface="Cambria Math" panose="02040503050406030204" pitchFamily="18" charset="0"/>
                                    </a:rPr>
                                  </m:ctrlPr>
                                </m:dPr>
                                <m:e>
                                  <m:r>
                                    <m:rPr>
                                      <m:sty m:val="p"/>
                                    </m:rPr>
                                    <a:rPr lang="en-US" altLang="zh-CN" b="1" i="1">
                                      <a:solidFill>
                                        <a:srgbClr val="FF0000"/>
                                      </a:solidFill>
                                      <a:latin typeface="Cambria Math" panose="02040503050406030204" pitchFamily="18" charset="0"/>
                                    </a:rPr>
                                    <m:t>L</m:t>
                                  </m:r>
                                </m:e>
                              </m:d>
                            </m:sup>
                          </m:sSup>
                          <m:r>
                            <a:rPr lang="en-US" altLang="zh-CN" b="1" i="1">
                              <a:solidFill>
                                <a:srgbClr val="FF0000"/>
                              </a:solidFill>
                              <a:latin typeface="Cambria Math" panose="02040503050406030204" pitchFamily="18" charset="0"/>
                            </a:rPr>
                            <m:t>=</m:t>
                          </m:r>
                          <m:f>
                            <m:fPr>
                              <m:ctrlPr>
                                <a:rPr lang="en-US" altLang="zh-CN"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num>
                            <m:den>
                              <m:r>
                                <a:rPr lang="zh-CN" altLang="en-US" b="1" i="1">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m:rPr>
                                      <m:sty m:val="p"/>
                                    </m:rPr>
                                    <a:rPr lang="en-US" altLang="zh-CN" b="1" i="1">
                                      <a:solidFill>
                                        <a:srgbClr val="FF0000"/>
                                      </a:solidFill>
                                      <a:latin typeface="Cambria Math" panose="02040503050406030204" pitchFamily="18" charset="0"/>
                                    </a:rPr>
                                    <m:t>z</m:t>
                                  </m:r>
                                </m:e>
                                <m:sup>
                                  <m:r>
                                    <a:rPr lang="en-US" altLang="zh-CN" b="1" i="1">
                                      <a:solidFill>
                                        <a:srgbClr val="FF0000"/>
                                      </a:solidFill>
                                      <a:latin typeface="Cambria Math" panose="02040503050406030204" pitchFamily="18" charset="0"/>
                                    </a:rPr>
                                    <m:t>(</m:t>
                                  </m:r>
                                  <m:r>
                                    <m:rPr>
                                      <m:sty m:val="p"/>
                                    </m:rPr>
                                    <a:rPr lang="en-US" altLang="zh-CN" b="1" i="1">
                                      <a:solidFill>
                                        <a:srgbClr val="FF0000"/>
                                      </a:solidFill>
                                      <a:latin typeface="Cambria Math" panose="02040503050406030204" pitchFamily="18" charset="0"/>
                                    </a:rPr>
                                    <m:t>L</m:t>
                                  </m:r>
                                  <m:r>
                                    <a:rPr lang="en-US" altLang="zh-CN" b="1" i="1">
                                      <a:solidFill>
                                        <a:srgbClr val="FF0000"/>
                                      </a:solidFill>
                                      <a:latin typeface="Cambria Math" panose="02040503050406030204" pitchFamily="18" charset="0"/>
                                    </a:rPr>
                                    <m:t>)</m:t>
                                  </m:r>
                                </m:sup>
                              </m:sSup>
                            </m:den>
                          </m:f>
                          <m:r>
                            <a:rPr lang="en-US" altLang="zh-CN" b="1" i="1" smtClean="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𝜹</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i="1">
                          <a:solidFill>
                            <a:srgbClr val="FF0000"/>
                          </a:solidFill>
                          <a:latin typeface="Cambria Math" panose="02040503050406030204" pitchFamily="18" charset="0"/>
                        </a:rPr>
                        <m:t>=</m:t>
                      </m:r>
                      <m:r>
                        <m:rPr>
                          <m:nor/>
                        </m:rPr>
                        <a:rPr lang="en-US" altLang="zh-CN" b="1" dirty="0">
                          <a:solidFill>
                            <a:srgbClr val="FF0000"/>
                          </a:solidFill>
                        </a:rPr>
                        <m:t> </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𝒂</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a:solidFill>
                            <a:srgbClr val="FF0000"/>
                          </a:solidFill>
                          <a:latin typeface="Cambria Math" panose="02040503050406030204" pitchFamily="18" charset="0"/>
                        </a:rPr>
                        <m:t>−</m:t>
                      </m:r>
                      <m:r>
                        <m:rPr>
                          <m:nor/>
                        </m:rPr>
                        <a:rPr lang="en-US" altLang="zh-CN" b="1" dirty="0">
                          <a:solidFill>
                            <a:srgbClr val="FF0000"/>
                          </a:solidFill>
                        </a:rPr>
                        <m:t> </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𝒚</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𝒊</m:t>
                          </m:r>
                          <m:r>
                            <a:rPr lang="en-US" altLang="zh-CN" b="1" i="1">
                              <a:solidFill>
                                <a:srgbClr val="FF0000"/>
                              </a:solidFill>
                              <a:latin typeface="Cambria Math" panose="02040503050406030204" pitchFamily="18" charset="0"/>
                            </a:rPr>
                            <m:t>)</m:t>
                          </m:r>
                        </m:sup>
                      </m:sSup>
                    </m:oMath>
                  </m:oMathPara>
                </a14:m>
                <a:endParaRPr lang="en-US" altLang="zh-CN" b="0" i="0" dirty="0">
                  <a:solidFill>
                    <a:srgbClr val="0D0D0D"/>
                  </a:solidFill>
                  <a:effectLst/>
                  <a:highlight>
                    <a:srgbClr val="FFFFFF"/>
                  </a:highlight>
                  <a:latin typeface="Söhne"/>
                </a:endParaRPr>
              </a:p>
              <a:p>
                <a:endParaRPr lang="en-US" altLang="zh-CN" b="0" i="0" dirty="0">
                  <a:solidFill>
                    <a:srgbClr val="0D0D0D"/>
                  </a:solidFill>
                  <a:effectLst/>
                  <a:highlight>
                    <a:srgbClr val="FFFFFF"/>
                  </a:highlight>
                  <a:latin typeface="Söhne"/>
                </a:endParaRPr>
              </a:p>
              <a:p>
                <a:pPr marL="285750" indent="-285750">
                  <a:buFont typeface="Wingdings" panose="05000000000000000000" pitchFamily="2" charset="2"/>
                  <a:buChar char="l"/>
                </a:pPr>
                <a:r>
                  <a:rPr lang="zh-CN" altLang="en-US" b="1" i="0" dirty="0">
                    <a:solidFill>
                      <a:srgbClr val="0D0D0D"/>
                    </a:solidFill>
                    <a:effectLst/>
                    <a:highlight>
                      <a:srgbClr val="FFFFFF"/>
                    </a:highlight>
                    <a:latin typeface="Söhne"/>
                  </a:rPr>
                  <a:t>交叉熵损失（</a:t>
                </a:r>
                <a:r>
                  <a:rPr lang="en-US" altLang="zh-CN" b="1" i="0" dirty="0">
                    <a:solidFill>
                      <a:srgbClr val="0D0D0D"/>
                    </a:solidFill>
                    <a:effectLst/>
                    <a:highlight>
                      <a:srgbClr val="FFFFFF"/>
                    </a:highlight>
                    <a:latin typeface="Söhne"/>
                  </a:rPr>
                  <a:t>Cross-Entropy Loss</a:t>
                </a:r>
                <a:r>
                  <a:rPr lang="zh-CN" altLang="en-US" b="1" i="0" dirty="0">
                    <a:solidFill>
                      <a:srgbClr val="0D0D0D"/>
                    </a:solidFill>
                    <a:effectLst/>
                    <a:highlight>
                      <a:srgbClr val="FFFFFF"/>
                    </a:highlight>
                    <a:latin typeface="Söhne"/>
                  </a:rPr>
                  <a:t>）</a:t>
                </a:r>
                <a:r>
                  <a:rPr lang="zh-CN" altLang="en-US" b="0" i="0" dirty="0">
                    <a:solidFill>
                      <a:srgbClr val="0D0D0D"/>
                    </a:solidFill>
                    <a:effectLst/>
                    <a:highlight>
                      <a:srgbClr val="FFFFFF"/>
                    </a:highlight>
                    <a:latin typeface="Söhne"/>
                  </a:rPr>
                  <a:t>：通常用于分类问题，特别是二分类或多分类任务。交叉熵损失是由预测概率分布与真实概率分布之间的差异来定义的。这里只讨论二分类问题</a:t>
                </a:r>
                <a:r>
                  <a:rPr lang="en-US" altLang="zh-CN" b="0" i="0" dirty="0" err="1">
                    <a:solidFill>
                      <a:srgbClr val="0D0D0D"/>
                    </a:solidFill>
                    <a:effectLst/>
                    <a:highlight>
                      <a:srgbClr val="FFFFFF"/>
                    </a:highlight>
                    <a:latin typeface="Söhne"/>
                  </a:rPr>
                  <a:t>sigmod</a:t>
                </a:r>
                <a:r>
                  <a:rPr lang="zh-CN" altLang="en-US" b="0" i="0" dirty="0">
                    <a:solidFill>
                      <a:srgbClr val="0D0D0D"/>
                    </a:solidFill>
                    <a:effectLst/>
                    <a:highlight>
                      <a:srgbClr val="FFFFFF"/>
                    </a:highlight>
                    <a:latin typeface="Söhne"/>
                  </a:rPr>
                  <a:t>作为激活函数。</a:t>
                </a:r>
                <a:endParaRPr lang="en-US" altLang="zh-CN" b="0" i="0" dirty="0">
                  <a:solidFill>
                    <a:srgbClr val="0D0D0D"/>
                  </a:solidFill>
                  <a:effectLst/>
                  <a:highlight>
                    <a:srgbClr val="FFFFFF"/>
                  </a:highlight>
                  <a:latin typeface="Söhne"/>
                </a:endParaRPr>
              </a:p>
            </p:txBody>
          </p:sp>
        </mc:Choice>
        <mc:Fallback>
          <p:sp>
            <p:nvSpPr>
              <p:cNvPr id="3" name="文本框 2">
                <a:extLst>
                  <a:ext uri="{FF2B5EF4-FFF2-40B4-BE49-F238E27FC236}">
                    <a16:creationId xmlns:a16="http://schemas.microsoft.com/office/drawing/2014/main" id="{25C45B3F-5027-2867-51B9-F1663FD37523}"/>
                  </a:ext>
                </a:extLst>
              </p:cNvPr>
              <p:cNvSpPr txBox="1">
                <a:spLocks noRot="1" noChangeAspect="1" noMove="1" noResize="1" noEditPoints="1" noAdjustHandles="1" noChangeArrowheads="1" noChangeShapeType="1" noTextEdit="1"/>
              </p:cNvSpPr>
              <p:nvPr/>
            </p:nvSpPr>
            <p:spPr>
              <a:xfrm>
                <a:off x="745022" y="2217420"/>
                <a:ext cx="7134058" cy="2880532"/>
              </a:xfrm>
              <a:prstGeom prst="rect">
                <a:avLst/>
              </a:prstGeom>
              <a:blipFill>
                <a:blip r:embed="rId7"/>
                <a:stretch>
                  <a:fillRect l="-512" t="-1483" r="-3160" b="-25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317AAC4C-AC1E-9DAA-4118-07DD68DB8A14}"/>
                  </a:ext>
                </a:extLst>
              </p:cNvPr>
              <p:cNvSpPr txBox="1"/>
              <p:nvPr/>
            </p:nvSpPr>
            <p:spPr>
              <a:xfrm>
                <a:off x="1600057" y="5097952"/>
                <a:ext cx="5865481" cy="415242"/>
              </a:xfrm>
              <a:prstGeom prst="rect">
                <a:avLst/>
              </a:prstGeom>
              <a:noFill/>
            </p:spPr>
            <p:txBody>
              <a:bodyPr wrap="square">
                <a:spAutoFit/>
              </a:bodyPr>
              <a:lstStyle/>
              <a:p>
                <a:pPr/>
                <a14:m>
                  <m:oMath xmlns:m="http://schemas.openxmlformats.org/officeDocument/2006/math">
                    <m:r>
                      <a:rPr lang="en-US" altLang="zh-CN" i="1" smtClean="0">
                        <a:solidFill>
                          <a:schemeClr val="accent6"/>
                        </a:solidFill>
                        <a:latin typeface="Cambria Math" panose="02040503050406030204" pitchFamily="18" charset="0"/>
                      </a:rPr>
                      <m:t>𝐿</m:t>
                    </m:r>
                    <m:d>
                      <m:dPr>
                        <m:ctrlPr>
                          <a:rPr lang="en-US" altLang="zh-CN" i="1">
                            <a:solidFill>
                              <a:schemeClr val="accent6"/>
                            </a:solidFill>
                            <a:latin typeface="Cambria Math" panose="02040503050406030204" pitchFamily="18" charset="0"/>
                          </a:rPr>
                        </m:ctrlPr>
                      </m:dPr>
                      <m:e>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𝑎</m:t>
                            </m:r>
                          </m:e>
                          <m:sup>
                            <m:r>
                              <a:rPr lang="en-US" altLang="zh-CN" b="0" i="1" smtClean="0">
                                <a:solidFill>
                                  <a:schemeClr val="accent6"/>
                                </a:solidFill>
                                <a:latin typeface="Cambria Math" panose="02040503050406030204" pitchFamily="18" charset="0"/>
                              </a:rPr>
                              <m:t>(</m:t>
                            </m:r>
                            <m:r>
                              <a:rPr lang="en-US" altLang="zh-CN" b="0" i="1" smtClean="0">
                                <a:solidFill>
                                  <a:srgbClr val="FF0000"/>
                                </a:solidFill>
                                <a:latin typeface="Cambria Math" panose="02040503050406030204" pitchFamily="18" charset="0"/>
                              </a:rPr>
                              <m:t>𝐿</m:t>
                            </m:r>
                            <m:r>
                              <a:rPr lang="en-US" altLang="zh-CN" b="0" i="1" smtClean="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𝑦</m:t>
                            </m:r>
                          </m:e>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𝑖</m:t>
                                </m:r>
                              </m:e>
                            </m:d>
                          </m:sup>
                        </m:sSup>
                      </m:e>
                    </m:d>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m:t>
                    </m:r>
                  </m:oMath>
                </a14:m>
                <a:r>
                  <a:rPr lang="en-US" altLang="zh-CN" dirty="0">
                    <a:solidFill>
                      <a:schemeClr val="accent6"/>
                    </a:solidFill>
                  </a:rPr>
                  <a:t> </a:t>
                </a:r>
                <a14:m>
                  <m:oMath xmlns:m="http://schemas.openxmlformats.org/officeDocument/2006/math">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𝑦</m:t>
                        </m:r>
                      </m:e>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𝑖</m:t>
                            </m:r>
                          </m:e>
                        </m:d>
                      </m:sup>
                    </m:sSup>
                    <m:r>
                      <m:rPr>
                        <m:sty m:val="p"/>
                      </m:rPr>
                      <a:rPr lang="en-US" altLang="zh-CN" b="0" i="0" smtClean="0">
                        <a:solidFill>
                          <a:schemeClr val="accent6"/>
                        </a:solidFill>
                        <a:latin typeface="Cambria Math" panose="02040503050406030204" pitchFamily="18" charset="0"/>
                      </a:rPr>
                      <m:t>log</m:t>
                    </m:r>
                    <m:d>
                      <m:dPr>
                        <m:ctrlPr>
                          <a:rPr lang="en-US" altLang="zh-CN" b="0" i="0" smtClean="0">
                            <a:solidFill>
                              <a:schemeClr val="accent6"/>
                            </a:solidFill>
                            <a:latin typeface="Cambria Math" panose="02040503050406030204" pitchFamily="18" charset="0"/>
                          </a:rPr>
                        </m:ctrlPr>
                      </m:dPr>
                      <m:e>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𝑎</m:t>
                            </m:r>
                          </m:e>
                          <m:sup>
                            <m:d>
                              <m:dPr>
                                <m:ctrlPr>
                                  <a:rPr lang="en-US" altLang="zh-CN" i="1">
                                    <a:solidFill>
                                      <a:schemeClr val="accent6"/>
                                    </a:solidFill>
                                    <a:latin typeface="Cambria Math" panose="02040503050406030204" pitchFamily="18" charset="0"/>
                                  </a:rPr>
                                </m:ctrlPr>
                              </m:dPr>
                              <m:e>
                                <m:r>
                                  <a:rPr lang="en-US" altLang="zh-CN" i="1">
                                    <a:solidFill>
                                      <a:srgbClr val="FF0000"/>
                                    </a:solidFill>
                                    <a:latin typeface="Cambria Math" panose="02040503050406030204" pitchFamily="18" charset="0"/>
                                  </a:rPr>
                                  <m:t>𝐿</m:t>
                                </m:r>
                              </m:e>
                            </m:d>
                          </m:sup>
                        </m:sSup>
                      </m:e>
                    </m:d>
                    <m:r>
                      <a:rPr lang="en-US" altLang="zh-CN" b="0" i="1" smtClean="0">
                        <a:solidFill>
                          <a:schemeClr val="accent6"/>
                        </a:solidFill>
                        <a:latin typeface="Cambria Math" panose="02040503050406030204" pitchFamily="18" charset="0"/>
                      </a:rPr>
                      <m:t>−</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𝑦</m:t>
                            </m:r>
                          </m:e>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𝑖</m:t>
                                </m:r>
                              </m:e>
                            </m:d>
                          </m:sup>
                        </m:sSup>
                      </m:e>
                    </m:d>
                    <m:r>
                      <m:rPr>
                        <m:sty m:val="p"/>
                      </m:rPr>
                      <a:rPr lang="en-US" altLang="zh-CN" b="0" i="0" smtClean="0">
                        <a:solidFill>
                          <a:schemeClr val="accent6"/>
                        </a:solidFill>
                        <a:latin typeface="Cambria Math" panose="02040503050406030204" pitchFamily="18" charset="0"/>
                      </a:rPr>
                      <m:t>log</m:t>
                    </m:r>
                    <m:r>
                      <a:rPr lang="en-US" altLang="zh-CN" b="0"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𝑎</m:t>
                        </m:r>
                      </m:e>
                      <m:sup>
                        <m:r>
                          <a:rPr lang="en-US" altLang="zh-CN" i="1">
                            <a:solidFill>
                              <a:schemeClr val="accent6"/>
                            </a:solidFill>
                            <a:latin typeface="Cambria Math" panose="02040503050406030204" pitchFamily="18" charset="0"/>
                          </a:rPr>
                          <m:t>(</m:t>
                        </m:r>
                        <m:r>
                          <a:rPr lang="en-US" altLang="zh-CN" i="1">
                            <a:solidFill>
                              <a:srgbClr val="FF0000"/>
                            </a:solidFill>
                            <a:latin typeface="Cambria Math" panose="02040503050406030204" pitchFamily="18" charset="0"/>
                          </a:rPr>
                          <m:t>𝐿</m:t>
                        </m:r>
                        <m:r>
                          <a:rPr lang="en-US" altLang="zh-CN" i="1">
                            <a:solidFill>
                              <a:schemeClr val="accent6"/>
                            </a:solidFill>
                            <a:latin typeface="Cambria Math" panose="02040503050406030204" pitchFamily="18" charset="0"/>
                          </a:rPr>
                          <m:t>)</m:t>
                        </m:r>
                      </m:sup>
                    </m:sSup>
                    <m:r>
                      <a:rPr lang="en-US" altLang="zh-CN" b="0" i="1" smtClean="0">
                        <a:solidFill>
                          <a:schemeClr val="accent6"/>
                        </a:solidFill>
                        <a:latin typeface="Cambria Math" panose="02040503050406030204" pitchFamily="18" charset="0"/>
                      </a:rPr>
                      <m:t>)</m:t>
                    </m:r>
                  </m:oMath>
                </a14:m>
                <a:endParaRPr lang="en-US" altLang="zh-CN" dirty="0">
                  <a:solidFill>
                    <a:srgbClr val="0D0D0D"/>
                  </a:solidFill>
                  <a:highlight>
                    <a:srgbClr val="FFFFFF"/>
                  </a:highlight>
                  <a:latin typeface="Söhne"/>
                </a:endParaRPr>
              </a:p>
            </p:txBody>
          </p:sp>
        </mc:Choice>
        <mc:Fallback>
          <p:sp>
            <p:nvSpPr>
              <p:cNvPr id="11" name="文本框 10">
                <a:extLst>
                  <a:ext uri="{FF2B5EF4-FFF2-40B4-BE49-F238E27FC236}">
                    <a16:creationId xmlns:a16="http://schemas.microsoft.com/office/drawing/2014/main" id="{317AAC4C-AC1E-9DAA-4118-07DD68DB8A14}"/>
                  </a:ext>
                </a:extLst>
              </p:cNvPr>
              <p:cNvSpPr txBox="1">
                <a:spLocks noRot="1" noChangeAspect="1" noMove="1" noResize="1" noEditPoints="1" noAdjustHandles="1" noChangeArrowheads="1" noChangeShapeType="1" noTextEdit="1"/>
              </p:cNvSpPr>
              <p:nvPr/>
            </p:nvSpPr>
            <p:spPr>
              <a:xfrm>
                <a:off x="1600057" y="5097952"/>
                <a:ext cx="5865481" cy="415242"/>
              </a:xfrm>
              <a:prstGeom prst="rect">
                <a:avLst/>
              </a:prstGeom>
              <a:blipFill>
                <a:blip r:embed="rId8"/>
                <a:stretch>
                  <a:fillRect b="-88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43E4BE39-58E3-D672-ED1A-082464C2FE62}"/>
                  </a:ext>
                </a:extLst>
              </p:cNvPr>
              <p:cNvSpPr txBox="1"/>
              <p:nvPr/>
            </p:nvSpPr>
            <p:spPr>
              <a:xfrm>
                <a:off x="2995409" y="5606174"/>
                <a:ext cx="1316642" cy="392608"/>
              </a:xfrm>
              <a:prstGeom prst="rect">
                <a:avLst/>
              </a:prstGeom>
              <a:noFill/>
            </p:spPr>
            <p:txBody>
              <a:bodyPr wrap="none" lIns="0" tIns="0" rIns="0" bIns="0" rtlCol="0">
                <a:spAutoFit/>
              </a:bodyPr>
              <a:lstStyle/>
              <a:p>
                <a:r>
                  <a:rPr lang="en-US" altLang="zh-CN" dirty="0">
                    <a:solidFill>
                      <a:srgbClr val="FF0000"/>
                    </a:solidFill>
                  </a:rPr>
                  <a:t>a</a:t>
                </a:r>
                <a14:m>
                  <m:oMath xmlns:m="http://schemas.openxmlformats.org/officeDocument/2006/math">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z</m:t>
                    </m:r>
                    <m:r>
                      <a:rPr lang="en-US" altLang="zh-CN" b="0" i="0" smtClean="0">
                        <a:solidFill>
                          <a:srgbClr val="FF0000"/>
                        </a:solidFill>
                        <a:latin typeface="Cambria Math" panose="02040503050406030204" pitchFamily="18" charset="0"/>
                      </a:rPr>
                      <m:t>) </m:t>
                    </m:r>
                    <m:r>
                      <a:rPr lang="en-US" altLang="zh-CN" i="1" smtClean="0">
                        <a:solidFill>
                          <a:srgbClr val="FF0000"/>
                        </a:solidFill>
                        <a:latin typeface="Cambria Math" panose="02040503050406030204" pitchFamily="18" charset="0"/>
                      </a:rPr>
                      <m:t>=</m:t>
                    </m:r>
                    <m:f>
                      <m:fPr>
                        <m:ctrlPr>
                          <a:rPr lang="en-US" altLang="zh-CN"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num>
                      <m:den>
                        <m:r>
                          <a:rPr lang="en-US" altLang="zh-CN" b="0" i="1" smtClean="0">
                            <a:solidFill>
                              <a:srgbClr val="FF0000"/>
                            </a:solidFill>
                            <a:latin typeface="Cambria Math" panose="02040503050406030204" pitchFamily="18" charset="0"/>
                          </a:rPr>
                          <m:t>1+ </m:t>
                        </m:r>
                        <m:sSup>
                          <m:sSupPr>
                            <m:ctrlPr>
                              <a:rPr lang="en-US" altLang="zh-CN" b="0" i="1" smtClean="0">
                                <a:solidFill>
                                  <a:srgbClr val="FF0000"/>
                                </a:solidFill>
                                <a:latin typeface="Cambria Math" panose="02040503050406030204" pitchFamily="18" charset="0"/>
                              </a:rPr>
                            </m:ctrlPr>
                          </m:sSupPr>
                          <m:e>
                            <m:r>
                              <m:rPr>
                                <m:sty m:val="p"/>
                              </m:rPr>
                              <a:rPr lang="en-US" altLang="zh-CN" i="1">
                                <a:solidFill>
                                  <a:srgbClr val="FF0000"/>
                                </a:solidFill>
                                <a:latin typeface="Cambria Math" panose="02040503050406030204" pitchFamily="18" charset="0"/>
                              </a:rPr>
                              <m:t>e</m:t>
                            </m:r>
                          </m:e>
                          <m: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𝑧</m:t>
                            </m:r>
                          </m:sup>
                        </m:sSup>
                      </m:den>
                    </m:f>
                  </m:oMath>
                </a14:m>
                <a:endParaRPr lang="zh-CN" altLang="en-US" dirty="0"/>
              </a:p>
            </p:txBody>
          </p:sp>
        </mc:Choice>
        <mc:Fallback>
          <p:sp>
            <p:nvSpPr>
              <p:cNvPr id="16" name="文本框 15">
                <a:extLst>
                  <a:ext uri="{FF2B5EF4-FFF2-40B4-BE49-F238E27FC236}">
                    <a16:creationId xmlns:a16="http://schemas.microsoft.com/office/drawing/2014/main" id="{43E4BE39-58E3-D672-ED1A-082464C2FE62}"/>
                  </a:ext>
                </a:extLst>
              </p:cNvPr>
              <p:cNvSpPr txBox="1">
                <a:spLocks noRot="1" noChangeAspect="1" noMove="1" noResize="1" noEditPoints="1" noAdjustHandles="1" noChangeArrowheads="1" noChangeShapeType="1" noTextEdit="1"/>
              </p:cNvSpPr>
              <p:nvPr/>
            </p:nvSpPr>
            <p:spPr>
              <a:xfrm>
                <a:off x="2995409" y="5606174"/>
                <a:ext cx="1316642" cy="392608"/>
              </a:xfrm>
              <a:prstGeom prst="rect">
                <a:avLst/>
              </a:prstGeom>
              <a:blipFill>
                <a:blip r:embed="rId9"/>
                <a:stretch>
                  <a:fillRect l="-10648" t="-6250" r="-1852" b="-203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D821436C-0FA0-C6DC-6625-21948A44C688}"/>
                  </a:ext>
                </a:extLst>
              </p:cNvPr>
              <p:cNvSpPr txBox="1"/>
              <p:nvPr/>
            </p:nvSpPr>
            <p:spPr>
              <a:xfrm>
                <a:off x="1163317" y="6115844"/>
                <a:ext cx="6096000" cy="623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sSup>
                            <m:sSupPr>
                              <m:ctrlPr>
                                <a:rPr lang="en-US" altLang="zh-CN" b="1" i="1">
                                  <a:solidFill>
                                    <a:srgbClr val="FF0000"/>
                                  </a:solidFill>
                                  <a:latin typeface="Cambria Math" panose="02040503050406030204" pitchFamily="18" charset="0"/>
                                </a:rPr>
                              </m:ctrlPr>
                            </m:sSupPr>
                            <m:e>
                              <m:r>
                                <m:rPr>
                                  <m:sty m:val="p"/>
                                </m:rPr>
                                <a:rPr lang="en-US" altLang="zh-CN" b="1" i="1" smtClean="0">
                                  <a:solidFill>
                                    <a:srgbClr val="FF0000"/>
                                  </a:solidFill>
                                  <a:latin typeface="Cambria Math" panose="02040503050406030204" pitchFamily="18" charset="0"/>
                                </a:rPr>
                                <m:t>L</m:t>
                              </m:r>
                              <m:r>
                                <a:rPr lang="zh-CN" altLang="en-US" b="1" i="1">
                                  <a:solidFill>
                                    <a:srgbClr val="FF0000"/>
                                  </a:solidFill>
                                  <a:latin typeface="Cambria Math" panose="02040503050406030204" pitchFamily="18" charset="0"/>
                                </a:rPr>
                                <m:t>对</m:t>
                              </m:r>
                              <m:r>
                                <m:rPr>
                                  <m:sty m:val="p"/>
                                </m:rPr>
                                <a:rPr lang="en-US" altLang="zh-CN" b="1" i="1" smtClean="0">
                                  <a:solidFill>
                                    <a:srgbClr val="FF0000"/>
                                  </a:solidFill>
                                  <a:latin typeface="Cambria Math" panose="02040503050406030204" pitchFamily="18" charset="0"/>
                                </a:rPr>
                                <m:t>Z</m:t>
                              </m:r>
                              <m:r>
                                <a:rPr lang="zh-CN" altLang="en-US" b="1" i="1" smtClean="0">
                                  <a:solidFill>
                                    <a:srgbClr val="FF0000"/>
                                  </a:solidFill>
                                  <a:latin typeface="Cambria Math" panose="02040503050406030204" pitchFamily="18" charset="0"/>
                                </a:rPr>
                                <m:t>求导</m:t>
                              </m:r>
                              <m:r>
                                <a:rPr lang="zh-CN" altLang="en-US" b="1" i="1">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𝜹</m:t>
                              </m:r>
                            </m:e>
                            <m:sup>
                              <m:d>
                                <m:dPr>
                                  <m:ctrlPr>
                                    <a:rPr lang="en-US" altLang="zh-CN" b="1" i="1">
                                      <a:solidFill>
                                        <a:srgbClr val="FF0000"/>
                                      </a:solidFill>
                                      <a:latin typeface="Cambria Math" panose="02040503050406030204" pitchFamily="18" charset="0"/>
                                    </a:rPr>
                                  </m:ctrlPr>
                                </m:dPr>
                                <m:e>
                                  <m:r>
                                    <m:rPr>
                                      <m:sty m:val="p"/>
                                    </m:rPr>
                                    <a:rPr lang="en-US" altLang="zh-CN" b="1" i="1">
                                      <a:solidFill>
                                        <a:srgbClr val="FF0000"/>
                                      </a:solidFill>
                                      <a:latin typeface="Cambria Math" panose="02040503050406030204" pitchFamily="18" charset="0"/>
                                    </a:rPr>
                                    <m:t>L</m:t>
                                  </m:r>
                                </m:e>
                              </m:d>
                            </m:sup>
                          </m:sSup>
                          <m:r>
                            <a:rPr lang="en-US" altLang="zh-CN" b="1" i="1">
                              <a:solidFill>
                                <a:srgbClr val="FF0000"/>
                              </a:solidFill>
                              <a:latin typeface="Cambria Math" panose="02040503050406030204" pitchFamily="18" charset="0"/>
                            </a:rPr>
                            <m:t>=</m:t>
                          </m:r>
                          <m:f>
                            <m:fPr>
                              <m:ctrlPr>
                                <a:rPr lang="en-US" altLang="zh-CN"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num>
                            <m:den>
                              <m:r>
                                <a:rPr lang="zh-CN" altLang="en-US" b="1" i="1">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m:rPr>
                                      <m:sty m:val="p"/>
                                    </m:rPr>
                                    <a:rPr lang="en-US" altLang="zh-CN" b="1" i="1">
                                      <a:solidFill>
                                        <a:srgbClr val="FF0000"/>
                                      </a:solidFill>
                                      <a:latin typeface="Cambria Math" panose="02040503050406030204" pitchFamily="18" charset="0"/>
                                    </a:rPr>
                                    <m:t>z</m:t>
                                  </m:r>
                                </m:e>
                                <m:sup>
                                  <m:r>
                                    <a:rPr lang="en-US" altLang="zh-CN" b="1" i="1">
                                      <a:solidFill>
                                        <a:srgbClr val="FF0000"/>
                                      </a:solidFill>
                                      <a:latin typeface="Cambria Math" panose="02040503050406030204" pitchFamily="18" charset="0"/>
                                    </a:rPr>
                                    <m:t>(</m:t>
                                  </m:r>
                                  <m:r>
                                    <m:rPr>
                                      <m:sty m:val="p"/>
                                    </m:rPr>
                                    <a:rPr lang="en-US" altLang="zh-CN" b="1" i="1">
                                      <a:solidFill>
                                        <a:srgbClr val="FF0000"/>
                                      </a:solidFill>
                                      <a:latin typeface="Cambria Math" panose="02040503050406030204" pitchFamily="18" charset="0"/>
                                    </a:rPr>
                                    <m:t>L</m:t>
                                  </m:r>
                                  <m:r>
                                    <a:rPr lang="en-US" altLang="zh-CN" b="1" i="1">
                                      <a:solidFill>
                                        <a:srgbClr val="FF0000"/>
                                      </a:solidFill>
                                      <a:latin typeface="Cambria Math" panose="02040503050406030204" pitchFamily="18" charset="0"/>
                                    </a:rPr>
                                    <m:t>)</m:t>
                                  </m:r>
                                </m:sup>
                              </m:sSup>
                            </m:den>
                          </m:f>
                          <m:r>
                            <a:rPr lang="en-US" altLang="zh-CN" b="1" i="1" smtClean="0">
                              <a:solidFill>
                                <a:srgbClr val="FF0000"/>
                              </a:solidFill>
                              <a:latin typeface="Cambria Math" panose="02040503050406030204" pitchFamily="18" charset="0"/>
                            </a:rPr>
                            <m:t>=</m:t>
                          </m:r>
                          <m:r>
                            <a:rPr lang="zh-CN" altLang="en-US" b="1" i="1">
                              <a:solidFill>
                                <a:srgbClr val="FF0000"/>
                              </a:solidFill>
                              <a:latin typeface="Cambria Math" panose="02040503050406030204" pitchFamily="18" charset="0"/>
                            </a:rPr>
                            <m:t>𝜹</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i="1">
                          <a:solidFill>
                            <a:srgbClr val="FF0000"/>
                          </a:solidFill>
                          <a:latin typeface="Cambria Math" panose="02040503050406030204" pitchFamily="18" charset="0"/>
                        </a:rPr>
                        <m:t>=</m:t>
                      </m:r>
                      <m:r>
                        <m:rPr>
                          <m:nor/>
                        </m:rPr>
                        <a:rPr lang="en-US" altLang="zh-CN" b="1" dirty="0">
                          <a:solidFill>
                            <a:srgbClr val="FF0000"/>
                          </a:solidFill>
                        </a:rPr>
                        <m:t> </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𝒂</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a:solidFill>
                            <a:srgbClr val="FF0000"/>
                          </a:solidFill>
                          <a:latin typeface="Cambria Math" panose="02040503050406030204" pitchFamily="18" charset="0"/>
                        </a:rPr>
                        <m:t>−</m:t>
                      </m:r>
                      <m:r>
                        <m:rPr>
                          <m:nor/>
                        </m:rPr>
                        <a:rPr lang="en-US" altLang="zh-CN" b="1" dirty="0">
                          <a:solidFill>
                            <a:srgbClr val="FF0000"/>
                          </a:solidFill>
                        </a:rPr>
                        <m:t> </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𝒚</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𝒊</m:t>
                          </m:r>
                          <m:r>
                            <a:rPr lang="en-US" altLang="zh-CN" b="1" i="1">
                              <a:solidFill>
                                <a:srgbClr val="FF0000"/>
                              </a:solidFill>
                              <a:latin typeface="Cambria Math" panose="02040503050406030204" pitchFamily="18" charset="0"/>
                            </a:rPr>
                            <m:t>)</m:t>
                          </m:r>
                        </m:sup>
                      </m:sSup>
                    </m:oMath>
                  </m:oMathPara>
                </a14:m>
                <a:endParaRPr lang="zh-CN" altLang="en-US" dirty="0"/>
              </a:p>
            </p:txBody>
          </p:sp>
        </mc:Choice>
        <mc:Fallback>
          <p:sp>
            <p:nvSpPr>
              <p:cNvPr id="19" name="文本框 18">
                <a:extLst>
                  <a:ext uri="{FF2B5EF4-FFF2-40B4-BE49-F238E27FC236}">
                    <a16:creationId xmlns:a16="http://schemas.microsoft.com/office/drawing/2014/main" id="{D821436C-0FA0-C6DC-6625-21948A44C688}"/>
                  </a:ext>
                </a:extLst>
              </p:cNvPr>
              <p:cNvSpPr txBox="1">
                <a:spLocks noRot="1" noChangeAspect="1" noMove="1" noResize="1" noEditPoints="1" noAdjustHandles="1" noChangeArrowheads="1" noChangeShapeType="1" noTextEdit="1"/>
              </p:cNvSpPr>
              <p:nvPr/>
            </p:nvSpPr>
            <p:spPr>
              <a:xfrm>
                <a:off x="1163317" y="6115844"/>
                <a:ext cx="6096000" cy="623697"/>
              </a:xfrm>
              <a:prstGeom prst="rect">
                <a:avLst/>
              </a:prstGeom>
              <a:blipFill>
                <a:blip r:embed="rId10"/>
                <a:stretch>
                  <a:fillRect/>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414714FA-FC3A-2328-93F1-8EBFEE3F9055}"/>
              </a:ext>
            </a:extLst>
          </p:cNvPr>
          <p:cNvPicPr>
            <a:picLocks noChangeAspect="1"/>
          </p:cNvPicPr>
          <p:nvPr/>
        </p:nvPicPr>
        <p:blipFill>
          <a:blip r:embed="rId11"/>
          <a:stretch>
            <a:fillRect/>
          </a:stretch>
        </p:blipFill>
        <p:spPr>
          <a:xfrm>
            <a:off x="7702083" y="4805344"/>
            <a:ext cx="3139981" cy="1994268"/>
          </a:xfrm>
          <a:prstGeom prst="rect">
            <a:avLst/>
          </a:prstGeom>
        </p:spPr>
      </p:pic>
      <p:sp>
        <p:nvSpPr>
          <p:cNvPr id="25" name="矩形 24">
            <a:extLst>
              <a:ext uri="{FF2B5EF4-FFF2-40B4-BE49-F238E27FC236}">
                <a16:creationId xmlns:a16="http://schemas.microsoft.com/office/drawing/2014/main" id="{3049ABB9-B477-B3B8-2224-68AFF1EDABF0}"/>
              </a:ext>
            </a:extLst>
          </p:cNvPr>
          <p:cNvSpPr/>
          <p:nvPr/>
        </p:nvSpPr>
        <p:spPr>
          <a:xfrm>
            <a:off x="5448300" y="3489960"/>
            <a:ext cx="1143000" cy="4343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153C025-C16F-184F-3426-B61277473B24}"/>
              </a:ext>
            </a:extLst>
          </p:cNvPr>
          <p:cNvSpPr/>
          <p:nvPr/>
        </p:nvSpPr>
        <p:spPr>
          <a:xfrm>
            <a:off x="5303520" y="6252506"/>
            <a:ext cx="1143000" cy="4343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8A3FB610-00D2-68A7-FB51-A96AD43C75F4}"/>
              </a:ext>
            </a:extLst>
          </p:cNvPr>
          <p:cNvCxnSpPr>
            <a:cxnSpLocks/>
          </p:cNvCxnSpPr>
          <p:nvPr/>
        </p:nvCxnSpPr>
        <p:spPr>
          <a:xfrm>
            <a:off x="6156960" y="3924300"/>
            <a:ext cx="0" cy="234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5188835-FC23-624D-FD80-3738D24B21C3}"/>
              </a:ext>
            </a:extLst>
          </p:cNvPr>
          <p:cNvSpPr txBox="1"/>
          <p:nvPr/>
        </p:nvSpPr>
        <p:spPr>
          <a:xfrm>
            <a:off x="6195059" y="5606174"/>
            <a:ext cx="960120" cy="369332"/>
          </a:xfrm>
          <a:prstGeom prst="rect">
            <a:avLst/>
          </a:prstGeom>
          <a:noFill/>
        </p:spPr>
        <p:txBody>
          <a:bodyPr wrap="square" rtlCol="0">
            <a:spAutoFit/>
          </a:bodyPr>
          <a:lstStyle/>
          <a:p>
            <a:r>
              <a:rPr lang="zh-CN" altLang="en-US" dirty="0">
                <a:solidFill>
                  <a:srgbClr val="FF0000"/>
                </a:solidFill>
              </a:rPr>
              <a:t>相同！！</a:t>
            </a:r>
          </a:p>
        </p:txBody>
      </p:sp>
      <p:cxnSp>
        <p:nvCxnSpPr>
          <p:cNvPr id="38" name="直接箭头连接符 37">
            <a:extLst>
              <a:ext uri="{FF2B5EF4-FFF2-40B4-BE49-F238E27FC236}">
                <a16:creationId xmlns:a16="http://schemas.microsoft.com/office/drawing/2014/main" id="{D345AB04-5C16-046B-4952-B70DF9FDD1D5}"/>
              </a:ext>
            </a:extLst>
          </p:cNvPr>
          <p:cNvCxnSpPr>
            <a:cxnSpLocks/>
          </p:cNvCxnSpPr>
          <p:nvPr/>
        </p:nvCxnSpPr>
        <p:spPr>
          <a:xfrm flipH="1">
            <a:off x="6766560" y="3581400"/>
            <a:ext cx="1013460" cy="1516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ECE47E2B-1957-FF56-F7E4-CA8DB6AD87C1}"/>
                  </a:ext>
                </a:extLst>
              </p:cNvPr>
              <p:cNvSpPr txBox="1"/>
              <p:nvPr/>
            </p:nvSpPr>
            <p:spPr>
              <a:xfrm>
                <a:off x="7702083" y="2990329"/>
                <a:ext cx="2055495" cy="664926"/>
              </a:xfrm>
              <a:prstGeom prst="rect">
                <a:avLst/>
              </a:prstGeom>
              <a:noFill/>
            </p:spPr>
            <p:txBody>
              <a:bodyPr wrap="square" rtlCol="0">
                <a:spAutoFit/>
              </a:bodyPr>
              <a:lstStyle/>
              <a:p>
                <a:r>
                  <a:rPr lang="zh-CN" altLang="en-US" dirty="0"/>
                  <a:t>这里可将认为为</a:t>
                </a:r>
                <a14:m>
                  <m:oMath xmlns:m="http://schemas.openxmlformats.org/officeDocument/2006/math">
                    <m:sSup>
                      <m:sSupPr>
                        <m:ctrlPr>
                          <a:rPr lang="en-US" altLang="zh-CN" b="0" i="1" smtClean="0">
                            <a:solidFill>
                              <a:schemeClr val="accent6"/>
                            </a:solidFill>
                            <a:latin typeface="Cambria Math" panose="02040503050406030204" pitchFamily="18" charset="0"/>
                          </a:rPr>
                        </m:ctrlPr>
                      </m:sSupPr>
                      <m:e>
                        <m:r>
                          <a:rPr lang="zh-CN" altLang="en-US" i="1">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𝑎</m:t>
                            </m:r>
                          </m:e>
                          <m:sup>
                            <m:d>
                              <m:dPr>
                                <m:ctrlPr>
                                  <a:rPr lang="en-US" altLang="zh-CN" i="1">
                                    <a:solidFill>
                                      <a:schemeClr val="accent6"/>
                                    </a:solidFill>
                                    <a:latin typeface="Cambria Math" panose="02040503050406030204" pitchFamily="18" charset="0"/>
                                  </a:rPr>
                                </m:ctrlPr>
                              </m:dPr>
                              <m:e>
                                <m:r>
                                  <a:rPr lang="en-US" altLang="zh-CN" i="1">
                                    <a:solidFill>
                                      <a:srgbClr val="FF0000"/>
                                    </a:solidFill>
                                    <a:latin typeface="Cambria Math" panose="02040503050406030204" pitchFamily="18" charset="0"/>
                                  </a:rPr>
                                  <m:t>𝐿</m:t>
                                </m:r>
                              </m:e>
                            </m:d>
                          </m:sup>
                        </m:sSup>
                        <m:r>
                          <a:rPr lang="en-US" altLang="zh-CN" b="0" i="1" smtClean="0">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𝑦</m:t>
                            </m:r>
                          </m:e>
                          <m:sup>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𝑖</m:t>
                                </m:r>
                              </m:e>
                            </m:d>
                          </m:sup>
                        </m:sSup>
                        <m:r>
                          <a:rPr lang="zh-CN" altLang="en-US" i="1">
                            <a:solidFill>
                              <a:schemeClr val="accent6"/>
                            </a:solidFill>
                            <a:latin typeface="Cambria Math" panose="02040503050406030204" pitchFamily="18" charset="0"/>
                          </a:rPr>
                          <m:t>）</m:t>
                        </m:r>
                      </m:e>
                      <m:sup>
                        <m:r>
                          <a:rPr lang="en-US" altLang="zh-CN" b="0" i="1" smtClean="0">
                            <a:solidFill>
                              <a:schemeClr val="accent6"/>
                            </a:solidFill>
                            <a:latin typeface="Cambria Math" panose="02040503050406030204" pitchFamily="18" charset="0"/>
                          </a:rPr>
                          <m:t>2</m:t>
                        </m:r>
                      </m:sup>
                    </m:sSup>
                  </m:oMath>
                </a14:m>
                <a:endParaRPr lang="zh-CN" altLang="en-US" dirty="0"/>
              </a:p>
            </p:txBody>
          </p:sp>
        </mc:Choice>
        <mc:Fallback>
          <p:sp>
            <p:nvSpPr>
              <p:cNvPr id="41" name="文本框 40">
                <a:extLst>
                  <a:ext uri="{FF2B5EF4-FFF2-40B4-BE49-F238E27FC236}">
                    <a16:creationId xmlns:a16="http://schemas.microsoft.com/office/drawing/2014/main" id="{ECE47E2B-1957-FF56-F7E4-CA8DB6AD87C1}"/>
                  </a:ext>
                </a:extLst>
              </p:cNvPr>
              <p:cNvSpPr txBox="1">
                <a:spLocks noRot="1" noChangeAspect="1" noMove="1" noResize="1" noEditPoints="1" noAdjustHandles="1" noChangeArrowheads="1" noChangeShapeType="1" noTextEdit="1"/>
              </p:cNvSpPr>
              <p:nvPr/>
            </p:nvSpPr>
            <p:spPr>
              <a:xfrm>
                <a:off x="7702083" y="2990329"/>
                <a:ext cx="2055495" cy="664926"/>
              </a:xfrm>
              <a:prstGeom prst="rect">
                <a:avLst/>
              </a:prstGeom>
              <a:blipFill>
                <a:blip r:embed="rId12"/>
                <a:stretch>
                  <a:fillRect l="-2367" t="-5505" b="-64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09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barn(inVertical)">
                                      <p:cBhvr>
                                        <p:cTn id="12" dur="500"/>
                                        <p:tgtEl>
                                          <p:spTgt spid="38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arn(inVertical)">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arn(inVertical)">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arn(inVertic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arn(inVertical)">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barn(inVertical)">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arn(inVertical)">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barn(inVertical)">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5" grpId="0"/>
      <p:bldP spid="2" grpId="0"/>
      <p:bldP spid="3" grpId="0"/>
      <p:bldP spid="11" grpId="0"/>
      <p:bldP spid="16" grpId="0"/>
      <p:bldP spid="19" grpId="0"/>
      <p:bldP spid="25" grpId="0" animBg="1"/>
      <p:bldP spid="27" grpId="0" animBg="1"/>
      <p:bldP spid="34"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5952366" cy="461665"/>
          </a:xfrm>
          <a:prstGeom prst="rect">
            <a:avLst/>
          </a:prstGeom>
          <a:noFill/>
        </p:spPr>
        <p:txBody>
          <a:bodyPr wrap="square" rtlCol="0">
            <a:spAutoFit/>
          </a:bodyPr>
          <a:lstStyle/>
          <a:p>
            <a:r>
              <a:rPr lang="en-US" altLang="zh-CN" sz="2400" b="1" dirty="0">
                <a:solidFill>
                  <a:srgbClr val="4B7FB1"/>
                </a:solidFill>
              </a:rPr>
              <a:t>3.4 </a:t>
            </a:r>
            <a:r>
              <a:rPr lang="zh-CN" altLang="en-US" sz="2400" b="1" dirty="0">
                <a:solidFill>
                  <a:srgbClr val="4B7FB1"/>
                </a:solidFill>
              </a:rPr>
              <a:t>成本函数</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pic>
        <p:nvPicPr>
          <p:cNvPr id="7" name="图片 6">
            <a:extLst>
              <a:ext uri="{FF2B5EF4-FFF2-40B4-BE49-F238E27FC236}">
                <a16:creationId xmlns:a16="http://schemas.microsoft.com/office/drawing/2014/main" id="{01FC55D0-226A-E00A-EA76-6E0AFA1A96B5}"/>
              </a:ext>
            </a:extLst>
          </p:cNvPr>
          <p:cNvPicPr>
            <a:picLocks noChangeAspect="1"/>
          </p:cNvPicPr>
          <p:nvPr/>
        </p:nvPicPr>
        <p:blipFill>
          <a:blip r:embed="rId4"/>
          <a:stretch>
            <a:fillRect/>
          </a:stretch>
        </p:blipFill>
        <p:spPr>
          <a:xfrm>
            <a:off x="1875279" y="1135856"/>
            <a:ext cx="7215381" cy="4205287"/>
          </a:xfrm>
          <a:prstGeom prst="rect">
            <a:avLst/>
          </a:prstGeom>
        </p:spPr>
      </p:pic>
    </p:spTree>
    <p:extLst>
      <p:ext uri="{BB962C8B-B14F-4D97-AF65-F5344CB8AC3E}">
        <p14:creationId xmlns:p14="http://schemas.microsoft.com/office/powerpoint/2010/main" val="166734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434794" y="811450"/>
            <a:ext cx="3738163" cy="720400"/>
            <a:chOff x="6042686" y="937659"/>
            <a:chExt cx="3738163" cy="720400"/>
          </a:xfrm>
        </p:grpSpPr>
        <p:sp>
          <p:nvSpPr>
            <p:cNvPr id="4" name="Freeform 14"/>
            <p:cNvSpPr>
              <a:spLocks noChangeArrowheads="1"/>
            </p:cNvSpPr>
            <p:nvPr/>
          </p:nvSpPr>
          <p:spPr bwMode="auto">
            <a:xfrm>
              <a:off x="6215788" y="1110761"/>
              <a:ext cx="374196" cy="374196"/>
            </a:xfrm>
            <a:custGeom>
              <a:avLst/>
              <a:gdLst>
                <a:gd name="T0" fmla="*/ 2147483647 w 609"/>
                <a:gd name="T1" fmla="*/ 2147483647 h 609"/>
                <a:gd name="T2" fmla="*/ 2147483647 w 609"/>
                <a:gd name="T3" fmla="*/ 2147483647 h 609"/>
                <a:gd name="T4" fmla="*/ 2147483647 w 609"/>
                <a:gd name="T5" fmla="*/ 2147483647 h 609"/>
                <a:gd name="T6" fmla="*/ 0 w 609"/>
                <a:gd name="T7" fmla="*/ 2147483647 h 609"/>
                <a:gd name="T8" fmla="*/ 2147483647 w 609"/>
                <a:gd name="T9" fmla="*/ 993140000 h 609"/>
                <a:gd name="T10" fmla="*/ 2147483647 w 609"/>
                <a:gd name="T11" fmla="*/ 993140000 h 609"/>
                <a:gd name="T12" fmla="*/ 2147483647 w 609"/>
                <a:gd name="T13" fmla="*/ 2147483647 h 609"/>
                <a:gd name="T14" fmla="*/ 2147483647 w 609"/>
                <a:gd name="T15" fmla="*/ 993140000 h 609"/>
                <a:gd name="T16" fmla="*/ 2147483647 w 609"/>
                <a:gd name="T17" fmla="*/ 993140000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2147483647 h 609"/>
                <a:gd name="T88" fmla="*/ 2147483647 w 609"/>
                <a:gd name="T89" fmla="*/ 2147483647 h 609"/>
                <a:gd name="T90" fmla="*/ 2147483647 w 609"/>
                <a:gd name="T91" fmla="*/ 2147483647 h 609"/>
                <a:gd name="T92" fmla="*/ 2147483647 w 609"/>
                <a:gd name="T93" fmla="*/ 2147483647 h 609"/>
                <a:gd name="T94" fmla="*/ 2147483647 w 609"/>
                <a:gd name="T95" fmla="*/ 2147483647 h 609"/>
                <a:gd name="T96" fmla="*/ 2147483647 w 609"/>
                <a:gd name="T97" fmla="*/ 2147483647 h 609"/>
                <a:gd name="T98" fmla="*/ 2147483647 w 609"/>
                <a:gd name="T99" fmla="*/ 2147483647 h 609"/>
                <a:gd name="T100" fmla="*/ 2147483647 w 609"/>
                <a:gd name="T101" fmla="*/ 2147483647 h 609"/>
                <a:gd name="T102" fmla="*/ 2147483647 w 609"/>
                <a:gd name="T103" fmla="*/ 2147483647 h 609"/>
                <a:gd name="T104" fmla="*/ 2147483647 w 609"/>
                <a:gd name="T105" fmla="*/ 2147483647 h 609"/>
                <a:gd name="T106" fmla="*/ 2147483647 w 609"/>
                <a:gd name="T107" fmla="*/ 2147483647 h 609"/>
                <a:gd name="T108" fmla="*/ 2147483647 w 609"/>
                <a:gd name="T109" fmla="*/ 2147483647 h 609"/>
                <a:gd name="T110" fmla="*/ 2147483647 w 609"/>
                <a:gd name="T111" fmla="*/ 2147483647 h 609"/>
                <a:gd name="T112" fmla="*/ 2147483647 w 609"/>
                <a:gd name="T113" fmla="*/ 2147483647 h 609"/>
                <a:gd name="T114" fmla="*/ 2147483647 w 609"/>
                <a:gd name="T115" fmla="*/ 2147483647 h 6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09" h="609">
                  <a:moveTo>
                    <a:pt x="587" y="488"/>
                  </a:moveTo>
                  <a:lnTo>
                    <a:pt x="587" y="488"/>
                  </a:lnTo>
                  <a:cubicBezTo>
                    <a:pt x="318" y="601"/>
                    <a:pt x="318" y="601"/>
                    <a:pt x="318" y="601"/>
                  </a:cubicBezTo>
                  <a:cubicBezTo>
                    <a:pt x="311" y="608"/>
                    <a:pt x="311" y="608"/>
                    <a:pt x="304" y="608"/>
                  </a:cubicBezTo>
                  <a:cubicBezTo>
                    <a:pt x="297" y="608"/>
                    <a:pt x="297" y="608"/>
                    <a:pt x="290" y="601"/>
                  </a:cubicBezTo>
                  <a:cubicBezTo>
                    <a:pt x="21" y="488"/>
                    <a:pt x="21" y="488"/>
                    <a:pt x="21"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72" y="0"/>
                    <a:pt x="572" y="0"/>
                    <a:pt x="579" y="0"/>
                  </a:cubicBezTo>
                  <a:cubicBezTo>
                    <a:pt x="594" y="0"/>
                    <a:pt x="608" y="15"/>
                    <a:pt x="608" y="29"/>
                  </a:cubicBezTo>
                  <a:cubicBezTo>
                    <a:pt x="608" y="467"/>
                    <a:pt x="608" y="467"/>
                    <a:pt x="608" y="467"/>
                  </a:cubicBezTo>
                  <a:cubicBezTo>
                    <a:pt x="608" y="474"/>
                    <a:pt x="601" y="488"/>
                    <a:pt x="587" y="488"/>
                  </a:cubicBezTo>
                  <a:close/>
                  <a:moveTo>
                    <a:pt x="276" y="163"/>
                  </a:moveTo>
                  <a:lnTo>
                    <a:pt x="276" y="163"/>
                  </a:lnTo>
                  <a:cubicBezTo>
                    <a:pt x="56" y="71"/>
                    <a:pt x="56" y="71"/>
                    <a:pt x="56" y="71"/>
                  </a:cubicBezTo>
                  <a:cubicBezTo>
                    <a:pt x="56" y="446"/>
                    <a:pt x="56" y="446"/>
                    <a:pt x="56" y="446"/>
                  </a:cubicBezTo>
                  <a:cubicBezTo>
                    <a:pt x="276" y="538"/>
                    <a:pt x="276" y="538"/>
                    <a:pt x="276" y="538"/>
                  </a:cubicBezTo>
                  <a:lnTo>
                    <a:pt x="276" y="163"/>
                  </a:lnTo>
                  <a:close/>
                  <a:moveTo>
                    <a:pt x="551" y="71"/>
                  </a:moveTo>
                  <a:lnTo>
                    <a:pt x="551" y="71"/>
                  </a:lnTo>
                  <a:cubicBezTo>
                    <a:pt x="332" y="163"/>
                    <a:pt x="332" y="163"/>
                    <a:pt x="332" y="163"/>
                  </a:cubicBezTo>
                  <a:cubicBezTo>
                    <a:pt x="332" y="538"/>
                    <a:pt x="332" y="538"/>
                    <a:pt x="332" y="538"/>
                  </a:cubicBezTo>
                  <a:cubicBezTo>
                    <a:pt x="551" y="446"/>
                    <a:pt x="551" y="446"/>
                    <a:pt x="551" y="446"/>
                  </a:cubicBezTo>
                  <a:lnTo>
                    <a:pt x="551" y="71"/>
                  </a:lnTo>
                  <a:close/>
                  <a:moveTo>
                    <a:pt x="375" y="206"/>
                  </a:moveTo>
                  <a:lnTo>
                    <a:pt x="375" y="206"/>
                  </a:lnTo>
                  <a:cubicBezTo>
                    <a:pt x="480" y="156"/>
                    <a:pt x="480" y="156"/>
                    <a:pt x="480" y="156"/>
                  </a:cubicBezTo>
                  <a:cubicBezTo>
                    <a:pt x="488" y="156"/>
                    <a:pt x="488" y="156"/>
                    <a:pt x="495" y="156"/>
                  </a:cubicBezTo>
                  <a:cubicBezTo>
                    <a:pt x="509" y="156"/>
                    <a:pt x="523" y="163"/>
                    <a:pt x="523" y="184"/>
                  </a:cubicBezTo>
                  <a:cubicBezTo>
                    <a:pt x="523" y="191"/>
                    <a:pt x="516" y="206"/>
                    <a:pt x="502" y="206"/>
                  </a:cubicBezTo>
                  <a:cubicBezTo>
                    <a:pt x="403" y="255"/>
                    <a:pt x="403" y="255"/>
                    <a:pt x="403" y="255"/>
                  </a:cubicBezTo>
                  <a:cubicBezTo>
                    <a:pt x="396" y="255"/>
                    <a:pt x="396" y="255"/>
                    <a:pt x="389" y="255"/>
                  </a:cubicBezTo>
                  <a:cubicBezTo>
                    <a:pt x="375" y="255"/>
                    <a:pt x="360" y="248"/>
                    <a:pt x="360" y="227"/>
                  </a:cubicBezTo>
                  <a:cubicBezTo>
                    <a:pt x="360" y="220"/>
                    <a:pt x="367" y="206"/>
                    <a:pt x="375" y="206"/>
                  </a:cubicBezTo>
                  <a:close/>
                  <a:moveTo>
                    <a:pt x="375" y="304"/>
                  </a:moveTo>
                  <a:lnTo>
                    <a:pt x="375" y="304"/>
                  </a:lnTo>
                  <a:cubicBezTo>
                    <a:pt x="480" y="262"/>
                    <a:pt x="480" y="262"/>
                    <a:pt x="480" y="262"/>
                  </a:cubicBezTo>
                  <a:cubicBezTo>
                    <a:pt x="488" y="255"/>
                    <a:pt x="488" y="255"/>
                    <a:pt x="495" y="255"/>
                  </a:cubicBezTo>
                  <a:cubicBezTo>
                    <a:pt x="509" y="255"/>
                    <a:pt x="523" y="269"/>
                    <a:pt x="523" y="283"/>
                  </a:cubicBezTo>
                  <a:cubicBezTo>
                    <a:pt x="523" y="297"/>
                    <a:pt x="516" y="304"/>
                    <a:pt x="502" y="311"/>
                  </a:cubicBezTo>
                  <a:cubicBezTo>
                    <a:pt x="403" y="361"/>
                    <a:pt x="403" y="361"/>
                    <a:pt x="403" y="361"/>
                  </a:cubicBezTo>
                  <a:cubicBezTo>
                    <a:pt x="396" y="361"/>
                    <a:pt x="396" y="361"/>
                    <a:pt x="389" y="361"/>
                  </a:cubicBezTo>
                  <a:cubicBezTo>
                    <a:pt x="375" y="361"/>
                    <a:pt x="360" y="347"/>
                    <a:pt x="360" y="333"/>
                  </a:cubicBezTo>
                  <a:cubicBezTo>
                    <a:pt x="360" y="319"/>
                    <a:pt x="367" y="311"/>
                    <a:pt x="375" y="304"/>
                  </a:cubicBezTo>
                  <a:close/>
                  <a:moveTo>
                    <a:pt x="375" y="410"/>
                  </a:moveTo>
                  <a:lnTo>
                    <a:pt x="375" y="410"/>
                  </a:lnTo>
                  <a:cubicBezTo>
                    <a:pt x="480" y="361"/>
                    <a:pt x="480" y="361"/>
                    <a:pt x="480" y="361"/>
                  </a:cubicBezTo>
                  <a:cubicBezTo>
                    <a:pt x="488" y="361"/>
                    <a:pt x="488" y="361"/>
                    <a:pt x="495" y="361"/>
                  </a:cubicBezTo>
                  <a:cubicBezTo>
                    <a:pt x="509" y="361"/>
                    <a:pt x="523" y="375"/>
                    <a:pt x="523" y="389"/>
                  </a:cubicBezTo>
                  <a:cubicBezTo>
                    <a:pt x="523" y="403"/>
                    <a:pt x="516" y="410"/>
                    <a:pt x="502" y="417"/>
                  </a:cubicBezTo>
                  <a:cubicBezTo>
                    <a:pt x="403" y="460"/>
                    <a:pt x="403" y="460"/>
                    <a:pt x="403" y="460"/>
                  </a:cubicBezTo>
                  <a:cubicBezTo>
                    <a:pt x="396" y="467"/>
                    <a:pt x="396" y="467"/>
                    <a:pt x="389" y="467"/>
                  </a:cubicBezTo>
                  <a:cubicBezTo>
                    <a:pt x="375" y="467"/>
                    <a:pt x="360" y="453"/>
                    <a:pt x="360" y="439"/>
                  </a:cubicBezTo>
                  <a:cubicBezTo>
                    <a:pt x="360" y="425"/>
                    <a:pt x="367" y="417"/>
                    <a:pt x="375" y="410"/>
                  </a:cubicBezTo>
                  <a:close/>
                  <a:moveTo>
                    <a:pt x="113" y="156"/>
                  </a:moveTo>
                  <a:lnTo>
                    <a:pt x="113" y="156"/>
                  </a:lnTo>
                  <a:cubicBezTo>
                    <a:pt x="120" y="156"/>
                    <a:pt x="120" y="156"/>
                    <a:pt x="127" y="156"/>
                  </a:cubicBezTo>
                  <a:cubicBezTo>
                    <a:pt x="233" y="206"/>
                    <a:pt x="233" y="206"/>
                    <a:pt x="233" y="206"/>
                  </a:cubicBezTo>
                  <a:cubicBezTo>
                    <a:pt x="240" y="206"/>
                    <a:pt x="247" y="220"/>
                    <a:pt x="247" y="227"/>
                  </a:cubicBezTo>
                  <a:cubicBezTo>
                    <a:pt x="247" y="248"/>
                    <a:pt x="233" y="255"/>
                    <a:pt x="219" y="255"/>
                  </a:cubicBezTo>
                  <a:cubicBezTo>
                    <a:pt x="212" y="255"/>
                    <a:pt x="212" y="255"/>
                    <a:pt x="205" y="255"/>
                  </a:cubicBezTo>
                  <a:cubicBezTo>
                    <a:pt x="106" y="206"/>
                    <a:pt x="106" y="206"/>
                    <a:pt x="106" y="206"/>
                  </a:cubicBezTo>
                  <a:cubicBezTo>
                    <a:pt x="92" y="206"/>
                    <a:pt x="85" y="191"/>
                    <a:pt x="85" y="184"/>
                  </a:cubicBezTo>
                  <a:cubicBezTo>
                    <a:pt x="85" y="163"/>
                    <a:pt x="99" y="156"/>
                    <a:pt x="113" y="156"/>
                  </a:cubicBezTo>
                  <a:close/>
                  <a:moveTo>
                    <a:pt x="113" y="255"/>
                  </a:moveTo>
                  <a:lnTo>
                    <a:pt x="113" y="255"/>
                  </a:lnTo>
                  <a:cubicBezTo>
                    <a:pt x="120" y="255"/>
                    <a:pt x="120" y="255"/>
                    <a:pt x="127" y="262"/>
                  </a:cubicBezTo>
                  <a:cubicBezTo>
                    <a:pt x="233" y="304"/>
                    <a:pt x="233" y="304"/>
                    <a:pt x="233" y="304"/>
                  </a:cubicBezTo>
                  <a:cubicBezTo>
                    <a:pt x="240" y="311"/>
                    <a:pt x="247" y="319"/>
                    <a:pt x="247" y="333"/>
                  </a:cubicBezTo>
                  <a:cubicBezTo>
                    <a:pt x="247" y="347"/>
                    <a:pt x="233" y="361"/>
                    <a:pt x="219" y="361"/>
                  </a:cubicBezTo>
                  <a:cubicBezTo>
                    <a:pt x="212" y="361"/>
                    <a:pt x="212" y="361"/>
                    <a:pt x="205" y="361"/>
                  </a:cubicBezTo>
                  <a:cubicBezTo>
                    <a:pt x="106" y="311"/>
                    <a:pt x="106" y="311"/>
                    <a:pt x="106" y="311"/>
                  </a:cubicBezTo>
                  <a:cubicBezTo>
                    <a:pt x="92" y="304"/>
                    <a:pt x="85" y="297"/>
                    <a:pt x="85" y="283"/>
                  </a:cubicBezTo>
                  <a:cubicBezTo>
                    <a:pt x="85" y="269"/>
                    <a:pt x="99" y="255"/>
                    <a:pt x="113" y="255"/>
                  </a:cubicBezTo>
                  <a:close/>
                  <a:moveTo>
                    <a:pt x="113" y="361"/>
                  </a:moveTo>
                  <a:lnTo>
                    <a:pt x="113" y="361"/>
                  </a:lnTo>
                  <a:cubicBezTo>
                    <a:pt x="120" y="361"/>
                    <a:pt x="120" y="361"/>
                    <a:pt x="127" y="361"/>
                  </a:cubicBezTo>
                  <a:cubicBezTo>
                    <a:pt x="233" y="410"/>
                    <a:pt x="233" y="410"/>
                    <a:pt x="233" y="410"/>
                  </a:cubicBezTo>
                  <a:cubicBezTo>
                    <a:pt x="240" y="417"/>
                    <a:pt x="247" y="425"/>
                    <a:pt x="247" y="439"/>
                  </a:cubicBezTo>
                  <a:cubicBezTo>
                    <a:pt x="247" y="453"/>
                    <a:pt x="233" y="467"/>
                    <a:pt x="219" y="467"/>
                  </a:cubicBezTo>
                  <a:cubicBezTo>
                    <a:pt x="212" y="467"/>
                    <a:pt x="212" y="467"/>
                    <a:pt x="205" y="460"/>
                  </a:cubicBezTo>
                  <a:cubicBezTo>
                    <a:pt x="106" y="417"/>
                    <a:pt x="106" y="417"/>
                    <a:pt x="106" y="417"/>
                  </a:cubicBezTo>
                  <a:cubicBezTo>
                    <a:pt x="92" y="410"/>
                    <a:pt x="85" y="403"/>
                    <a:pt x="85" y="389"/>
                  </a:cubicBezTo>
                  <a:cubicBezTo>
                    <a:pt x="85" y="375"/>
                    <a:pt x="99" y="361"/>
                    <a:pt x="113" y="361"/>
                  </a:cubicBezTo>
                  <a:close/>
                </a:path>
              </a:pathLst>
            </a:custGeom>
            <a:solidFill>
              <a:srgbClr val="4B7FB1"/>
            </a:solidFill>
            <a:ln>
              <a:noFill/>
            </a:ln>
          </p:spPr>
          <p:txBody>
            <a:bodyPr wrap="none"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
          <p:nvSpPr>
            <p:cNvPr id="5" name="椭圆 4"/>
            <p:cNvSpPr/>
            <p:nvPr/>
          </p:nvSpPr>
          <p:spPr>
            <a:xfrm>
              <a:off x="6042686" y="937659"/>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19" name="文本框 18"/>
            <p:cNvSpPr txBox="1"/>
            <p:nvPr/>
          </p:nvSpPr>
          <p:spPr>
            <a:xfrm>
              <a:off x="7064583" y="1015410"/>
              <a:ext cx="2716266" cy="564898"/>
            </a:xfrm>
            <a:prstGeom prst="rect">
              <a:avLst/>
            </a:prstGeom>
            <a:noFill/>
          </p:spPr>
          <p:txBody>
            <a:bodyPr wrap="square" rtlCol="0">
              <a:spAutoFit/>
            </a:bodyPr>
            <a:lstStyle/>
            <a:p>
              <a:pPr>
                <a:lnSpc>
                  <a:spcPct val="120000"/>
                </a:lnSpc>
              </a:pPr>
              <a:r>
                <a:rPr lang="zh-CN" altLang="en-US" sz="2800" b="1" dirty="0">
                  <a:solidFill>
                    <a:srgbClr val="4B7FB1"/>
                  </a:solidFill>
                </a:rPr>
                <a:t>介绍</a:t>
              </a:r>
            </a:p>
          </p:txBody>
        </p:sp>
      </p:grpSp>
      <p:grpSp>
        <p:nvGrpSpPr>
          <p:cNvPr id="6" name="组合 5"/>
          <p:cNvGrpSpPr/>
          <p:nvPr/>
        </p:nvGrpSpPr>
        <p:grpSpPr>
          <a:xfrm>
            <a:off x="4747989" y="2003230"/>
            <a:ext cx="5042369" cy="720400"/>
            <a:chOff x="6042686" y="2003230"/>
            <a:chExt cx="5042369" cy="720400"/>
          </a:xfrm>
        </p:grpSpPr>
        <p:grpSp>
          <p:nvGrpSpPr>
            <p:cNvPr id="45" name="组合 44"/>
            <p:cNvGrpSpPr/>
            <p:nvPr/>
          </p:nvGrpSpPr>
          <p:grpSpPr>
            <a:xfrm>
              <a:off x="6215788" y="2181528"/>
              <a:ext cx="374196" cy="363804"/>
              <a:chOff x="6215788" y="2181528"/>
              <a:chExt cx="374196" cy="363804"/>
            </a:xfrm>
          </p:grpSpPr>
          <p:sp>
            <p:nvSpPr>
              <p:cNvPr id="7" name="Freeform 102"/>
              <p:cNvSpPr>
                <a:spLocks noEditPoints="1"/>
              </p:cNvSpPr>
              <p:nvPr/>
            </p:nvSpPr>
            <p:spPr bwMode="auto">
              <a:xfrm>
                <a:off x="6215788" y="2181528"/>
                <a:ext cx="349250" cy="338858"/>
              </a:xfrm>
              <a:custGeom>
                <a:avLst/>
                <a:gdLst>
                  <a:gd name="T0" fmla="*/ 16 w 71"/>
                  <a:gd name="T1" fmla="*/ 35 h 69"/>
                  <a:gd name="T2" fmla="*/ 22 w 71"/>
                  <a:gd name="T3" fmla="*/ 40 h 69"/>
                  <a:gd name="T4" fmla="*/ 53 w 71"/>
                  <a:gd name="T5" fmla="*/ 68 h 69"/>
                  <a:gd name="T6" fmla="*/ 54 w 71"/>
                  <a:gd name="T7" fmla="*/ 69 h 69"/>
                  <a:gd name="T8" fmla="*/ 59 w 71"/>
                  <a:gd name="T9" fmla="*/ 58 h 69"/>
                  <a:gd name="T10" fmla="*/ 71 w 71"/>
                  <a:gd name="T11" fmla="*/ 52 h 69"/>
                  <a:gd name="T12" fmla="*/ 70 w 71"/>
                  <a:gd name="T13" fmla="*/ 50 h 69"/>
                  <a:gd name="T14" fmla="*/ 56 w 71"/>
                  <a:gd name="T15" fmla="*/ 35 h 69"/>
                  <a:gd name="T16" fmla="*/ 57 w 71"/>
                  <a:gd name="T17" fmla="*/ 33 h 69"/>
                  <a:gd name="T18" fmla="*/ 57 w 71"/>
                  <a:gd name="T19" fmla="*/ 33 h 69"/>
                  <a:gd name="T20" fmla="*/ 57 w 71"/>
                  <a:gd name="T21" fmla="*/ 28 h 69"/>
                  <a:gd name="T22" fmla="*/ 31 w 71"/>
                  <a:gd name="T23" fmla="*/ 2 h 69"/>
                  <a:gd name="T24" fmla="*/ 31 w 71"/>
                  <a:gd name="T25" fmla="*/ 2 h 69"/>
                  <a:gd name="T26" fmla="*/ 26 w 71"/>
                  <a:gd name="T27" fmla="*/ 2 h 69"/>
                  <a:gd name="T28" fmla="*/ 24 w 71"/>
                  <a:gd name="T29" fmla="*/ 4 h 69"/>
                  <a:gd name="T30" fmla="*/ 24 w 71"/>
                  <a:gd name="T31" fmla="*/ 4 h 69"/>
                  <a:gd name="T32" fmla="*/ 24 w 71"/>
                  <a:gd name="T33" fmla="*/ 5 h 69"/>
                  <a:gd name="T34" fmla="*/ 14 w 71"/>
                  <a:gd name="T35" fmla="*/ 1 h 69"/>
                  <a:gd name="T36" fmla="*/ 2 w 71"/>
                  <a:gd name="T37" fmla="*/ 13 h 69"/>
                  <a:gd name="T38" fmla="*/ 16 w 71"/>
                  <a:gd name="T39" fmla="*/ 35 h 69"/>
                  <a:gd name="T40" fmla="*/ 25 w 71"/>
                  <a:gd name="T41" fmla="*/ 4 h 69"/>
                  <a:gd name="T42" fmla="*/ 25 w 71"/>
                  <a:gd name="T43" fmla="*/ 4 h 69"/>
                  <a:gd name="T44" fmla="*/ 25 w 71"/>
                  <a:gd name="T45" fmla="*/ 4 h 69"/>
                  <a:gd name="T46" fmla="*/ 26 w 71"/>
                  <a:gd name="T47" fmla="*/ 4 h 69"/>
                  <a:gd name="T48" fmla="*/ 26 w 71"/>
                  <a:gd name="T49" fmla="*/ 4 h 69"/>
                  <a:gd name="T50" fmla="*/ 54 w 71"/>
                  <a:gd name="T51" fmla="*/ 33 h 69"/>
                  <a:gd name="T52" fmla="*/ 42 w 71"/>
                  <a:gd name="T53" fmla="*/ 20 h 69"/>
                  <a:gd name="T54" fmla="*/ 36 w 71"/>
                  <a:gd name="T55" fmla="*/ 14 h 69"/>
                  <a:gd name="T56" fmla="*/ 26 w 71"/>
                  <a:gd name="T57" fmla="*/ 6 h 69"/>
                  <a:gd name="T58" fmla="*/ 28 w 71"/>
                  <a:gd name="T59" fmla="*/ 4 h 69"/>
                  <a:gd name="T60" fmla="*/ 29 w 71"/>
                  <a:gd name="T61" fmla="*/ 4 h 69"/>
                  <a:gd name="T62" fmla="*/ 29 w 71"/>
                  <a:gd name="T63" fmla="*/ 4 h 69"/>
                  <a:gd name="T64" fmla="*/ 55 w 71"/>
                  <a:gd name="T65" fmla="*/ 30 h 69"/>
                  <a:gd name="T66" fmla="*/ 55 w 71"/>
                  <a:gd name="T67" fmla="*/ 31 h 69"/>
                  <a:gd name="T68" fmla="*/ 55 w 71"/>
                  <a:gd name="T69" fmla="*/ 31 h 69"/>
                  <a:gd name="T70" fmla="*/ 54 w 71"/>
                  <a:gd name="T71" fmla="*/ 33 h 69"/>
                  <a:gd name="T72" fmla="*/ 28 w 71"/>
                  <a:gd name="T73" fmla="*/ 41 h 69"/>
                  <a:gd name="T74" fmla="*/ 29 w 71"/>
                  <a:gd name="T75" fmla="*/ 40 h 69"/>
                  <a:gd name="T76" fmla="*/ 31 w 71"/>
                  <a:gd name="T77" fmla="*/ 40 h 69"/>
                  <a:gd name="T78" fmla="*/ 51 w 71"/>
                  <a:gd name="T79" fmla="*/ 58 h 69"/>
                  <a:gd name="T80" fmla="*/ 52 w 71"/>
                  <a:gd name="T81" fmla="*/ 60 h 69"/>
                  <a:gd name="T82" fmla="*/ 51 w 71"/>
                  <a:gd name="T83" fmla="*/ 61 h 69"/>
                  <a:gd name="T84" fmla="*/ 49 w 71"/>
                  <a:gd name="T85" fmla="*/ 61 h 69"/>
                  <a:gd name="T86" fmla="*/ 29 w 71"/>
                  <a:gd name="T87" fmla="*/ 43 h 69"/>
                  <a:gd name="T88" fmla="*/ 28 w 71"/>
                  <a:gd name="T89"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 h="69">
                    <a:moveTo>
                      <a:pt x="16" y="35"/>
                    </a:moveTo>
                    <a:cubicBezTo>
                      <a:pt x="22" y="40"/>
                      <a:pt x="22" y="40"/>
                      <a:pt x="22" y="40"/>
                    </a:cubicBezTo>
                    <a:cubicBezTo>
                      <a:pt x="53" y="68"/>
                      <a:pt x="53" y="68"/>
                      <a:pt x="53" y="68"/>
                    </a:cubicBezTo>
                    <a:cubicBezTo>
                      <a:pt x="53" y="68"/>
                      <a:pt x="54" y="69"/>
                      <a:pt x="54" y="69"/>
                    </a:cubicBezTo>
                    <a:cubicBezTo>
                      <a:pt x="55" y="64"/>
                      <a:pt x="56" y="61"/>
                      <a:pt x="59" y="58"/>
                    </a:cubicBezTo>
                    <a:cubicBezTo>
                      <a:pt x="63" y="54"/>
                      <a:pt x="66" y="53"/>
                      <a:pt x="71" y="52"/>
                    </a:cubicBezTo>
                    <a:cubicBezTo>
                      <a:pt x="71" y="51"/>
                      <a:pt x="71" y="51"/>
                      <a:pt x="70" y="50"/>
                    </a:cubicBezTo>
                    <a:cubicBezTo>
                      <a:pt x="56" y="35"/>
                      <a:pt x="56" y="35"/>
                      <a:pt x="56" y="35"/>
                    </a:cubicBezTo>
                    <a:cubicBezTo>
                      <a:pt x="57" y="33"/>
                      <a:pt x="57" y="33"/>
                      <a:pt x="57" y="33"/>
                    </a:cubicBezTo>
                    <a:cubicBezTo>
                      <a:pt x="57" y="33"/>
                      <a:pt x="57" y="33"/>
                      <a:pt x="57" y="33"/>
                    </a:cubicBezTo>
                    <a:cubicBezTo>
                      <a:pt x="59" y="32"/>
                      <a:pt x="59" y="30"/>
                      <a:pt x="57" y="28"/>
                    </a:cubicBezTo>
                    <a:cubicBezTo>
                      <a:pt x="31" y="2"/>
                      <a:pt x="31" y="2"/>
                      <a:pt x="31" y="2"/>
                    </a:cubicBezTo>
                    <a:cubicBezTo>
                      <a:pt x="31" y="2"/>
                      <a:pt x="31" y="2"/>
                      <a:pt x="31" y="2"/>
                    </a:cubicBezTo>
                    <a:cubicBezTo>
                      <a:pt x="30" y="1"/>
                      <a:pt x="28" y="1"/>
                      <a:pt x="26" y="2"/>
                    </a:cubicBezTo>
                    <a:cubicBezTo>
                      <a:pt x="24" y="4"/>
                      <a:pt x="24" y="4"/>
                      <a:pt x="24" y="4"/>
                    </a:cubicBezTo>
                    <a:cubicBezTo>
                      <a:pt x="24" y="4"/>
                      <a:pt x="24" y="4"/>
                      <a:pt x="24" y="4"/>
                    </a:cubicBezTo>
                    <a:cubicBezTo>
                      <a:pt x="24" y="5"/>
                      <a:pt x="24" y="5"/>
                      <a:pt x="24" y="5"/>
                    </a:cubicBezTo>
                    <a:cubicBezTo>
                      <a:pt x="19" y="2"/>
                      <a:pt x="15" y="0"/>
                      <a:pt x="14" y="1"/>
                    </a:cubicBezTo>
                    <a:cubicBezTo>
                      <a:pt x="2" y="13"/>
                      <a:pt x="2" y="13"/>
                      <a:pt x="2" y="13"/>
                    </a:cubicBezTo>
                    <a:cubicBezTo>
                      <a:pt x="0" y="15"/>
                      <a:pt x="14" y="32"/>
                      <a:pt x="16" y="35"/>
                    </a:cubicBezTo>
                    <a:close/>
                    <a:moveTo>
                      <a:pt x="25" y="4"/>
                    </a:moveTo>
                    <a:cubicBezTo>
                      <a:pt x="25" y="4"/>
                      <a:pt x="25" y="4"/>
                      <a:pt x="25" y="4"/>
                    </a:cubicBezTo>
                    <a:cubicBezTo>
                      <a:pt x="25" y="4"/>
                      <a:pt x="25" y="4"/>
                      <a:pt x="25" y="4"/>
                    </a:cubicBezTo>
                    <a:close/>
                    <a:moveTo>
                      <a:pt x="26" y="4"/>
                    </a:moveTo>
                    <a:cubicBezTo>
                      <a:pt x="26" y="4"/>
                      <a:pt x="26" y="4"/>
                      <a:pt x="26" y="4"/>
                    </a:cubicBezTo>
                    <a:close/>
                    <a:moveTo>
                      <a:pt x="54" y="33"/>
                    </a:moveTo>
                    <a:cubicBezTo>
                      <a:pt x="42" y="20"/>
                      <a:pt x="42" y="20"/>
                      <a:pt x="42" y="20"/>
                    </a:cubicBezTo>
                    <a:cubicBezTo>
                      <a:pt x="36" y="14"/>
                      <a:pt x="36" y="14"/>
                      <a:pt x="36" y="14"/>
                    </a:cubicBezTo>
                    <a:cubicBezTo>
                      <a:pt x="35" y="13"/>
                      <a:pt x="31" y="10"/>
                      <a:pt x="26" y="6"/>
                    </a:cubicBezTo>
                    <a:cubicBezTo>
                      <a:pt x="28" y="4"/>
                      <a:pt x="28" y="4"/>
                      <a:pt x="28" y="4"/>
                    </a:cubicBezTo>
                    <a:cubicBezTo>
                      <a:pt x="29" y="4"/>
                      <a:pt x="29" y="4"/>
                      <a:pt x="29" y="4"/>
                    </a:cubicBezTo>
                    <a:cubicBezTo>
                      <a:pt x="29" y="4"/>
                      <a:pt x="29" y="4"/>
                      <a:pt x="29" y="4"/>
                    </a:cubicBezTo>
                    <a:cubicBezTo>
                      <a:pt x="55" y="30"/>
                      <a:pt x="55" y="30"/>
                      <a:pt x="55" y="30"/>
                    </a:cubicBezTo>
                    <a:cubicBezTo>
                      <a:pt x="55" y="31"/>
                      <a:pt x="55" y="31"/>
                      <a:pt x="55" y="31"/>
                    </a:cubicBezTo>
                    <a:cubicBezTo>
                      <a:pt x="55" y="31"/>
                      <a:pt x="55" y="31"/>
                      <a:pt x="55" y="31"/>
                    </a:cubicBezTo>
                    <a:lnTo>
                      <a:pt x="54" y="33"/>
                    </a:lnTo>
                    <a:close/>
                    <a:moveTo>
                      <a:pt x="28" y="41"/>
                    </a:moveTo>
                    <a:cubicBezTo>
                      <a:pt x="29" y="40"/>
                      <a:pt x="29" y="40"/>
                      <a:pt x="29" y="40"/>
                    </a:cubicBezTo>
                    <a:cubicBezTo>
                      <a:pt x="29" y="39"/>
                      <a:pt x="30" y="40"/>
                      <a:pt x="31" y="40"/>
                    </a:cubicBezTo>
                    <a:cubicBezTo>
                      <a:pt x="51" y="58"/>
                      <a:pt x="51" y="58"/>
                      <a:pt x="51" y="58"/>
                    </a:cubicBezTo>
                    <a:cubicBezTo>
                      <a:pt x="52" y="59"/>
                      <a:pt x="52" y="60"/>
                      <a:pt x="52" y="60"/>
                    </a:cubicBezTo>
                    <a:cubicBezTo>
                      <a:pt x="51" y="61"/>
                      <a:pt x="51" y="61"/>
                      <a:pt x="51" y="61"/>
                    </a:cubicBezTo>
                    <a:cubicBezTo>
                      <a:pt x="51" y="62"/>
                      <a:pt x="50" y="61"/>
                      <a:pt x="49" y="61"/>
                    </a:cubicBezTo>
                    <a:cubicBezTo>
                      <a:pt x="29" y="43"/>
                      <a:pt x="29" y="43"/>
                      <a:pt x="29" y="43"/>
                    </a:cubicBezTo>
                    <a:cubicBezTo>
                      <a:pt x="28" y="42"/>
                      <a:pt x="27" y="41"/>
                      <a:pt x="28" y="41"/>
                    </a:cubicBez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sp>
            <p:nvSpPr>
              <p:cNvPr id="8" name="Freeform 103"/>
              <p:cNvSpPr>
                <a:spLocks noEditPoints="1"/>
              </p:cNvSpPr>
              <p:nvPr/>
            </p:nvSpPr>
            <p:spPr bwMode="auto">
              <a:xfrm>
                <a:off x="6490198" y="2451782"/>
                <a:ext cx="99786" cy="93550"/>
              </a:xfrm>
              <a:custGeom>
                <a:avLst/>
                <a:gdLst>
                  <a:gd name="T0" fmla="*/ 0 w 20"/>
                  <a:gd name="T1" fmla="*/ 14 h 19"/>
                  <a:gd name="T2" fmla="*/ 1 w 20"/>
                  <a:gd name="T3" fmla="*/ 14 h 19"/>
                  <a:gd name="T4" fmla="*/ 2 w 20"/>
                  <a:gd name="T5" fmla="*/ 15 h 19"/>
                  <a:gd name="T6" fmla="*/ 14 w 20"/>
                  <a:gd name="T7" fmla="*/ 18 h 19"/>
                  <a:gd name="T8" fmla="*/ 19 w 20"/>
                  <a:gd name="T9" fmla="*/ 13 h 19"/>
                  <a:gd name="T10" fmla="*/ 15 w 20"/>
                  <a:gd name="T11" fmla="*/ 1 h 19"/>
                  <a:gd name="T12" fmla="*/ 15 w 20"/>
                  <a:gd name="T13" fmla="*/ 0 h 19"/>
                  <a:gd name="T14" fmla="*/ 15 w 20"/>
                  <a:gd name="T15" fmla="*/ 0 h 19"/>
                  <a:gd name="T16" fmla="*/ 5 w 20"/>
                  <a:gd name="T17" fmla="*/ 5 h 19"/>
                  <a:gd name="T18" fmla="*/ 0 w 20"/>
                  <a:gd name="T19" fmla="*/ 14 h 19"/>
                  <a:gd name="T20" fmla="*/ 4 w 20"/>
                  <a:gd name="T21" fmla="*/ 12 h 19"/>
                  <a:gd name="T22" fmla="*/ 4 w 20"/>
                  <a:gd name="T23" fmla="*/ 12 h 19"/>
                  <a:gd name="T24" fmla="*/ 5 w 20"/>
                  <a:gd name="T25" fmla="*/ 12 h 19"/>
                  <a:gd name="T26" fmla="*/ 13 w 20"/>
                  <a:gd name="T27" fmla="*/ 15 h 19"/>
                  <a:gd name="T28" fmla="*/ 13 w 20"/>
                  <a:gd name="T29" fmla="*/ 15 h 19"/>
                  <a:gd name="T30" fmla="*/ 13 w 20"/>
                  <a:gd name="T31" fmla="*/ 16 h 19"/>
                  <a:gd name="T32" fmla="*/ 13 w 20"/>
                  <a:gd name="T33" fmla="*/ 16 h 19"/>
                  <a:gd name="T34" fmla="*/ 5 w 20"/>
                  <a:gd name="T35" fmla="*/ 13 h 19"/>
                  <a:gd name="T36" fmla="*/ 4 w 20"/>
                  <a:gd name="T3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14"/>
                    </a:moveTo>
                    <a:cubicBezTo>
                      <a:pt x="0" y="14"/>
                      <a:pt x="1" y="14"/>
                      <a:pt x="1" y="14"/>
                    </a:cubicBezTo>
                    <a:cubicBezTo>
                      <a:pt x="2" y="15"/>
                      <a:pt x="2" y="15"/>
                      <a:pt x="2" y="15"/>
                    </a:cubicBezTo>
                    <a:cubicBezTo>
                      <a:pt x="14" y="18"/>
                      <a:pt x="14" y="18"/>
                      <a:pt x="14" y="18"/>
                    </a:cubicBezTo>
                    <a:cubicBezTo>
                      <a:pt x="18" y="19"/>
                      <a:pt x="20" y="16"/>
                      <a:pt x="19" y="13"/>
                    </a:cubicBezTo>
                    <a:cubicBezTo>
                      <a:pt x="15" y="1"/>
                      <a:pt x="15" y="1"/>
                      <a:pt x="15" y="1"/>
                    </a:cubicBezTo>
                    <a:cubicBezTo>
                      <a:pt x="15" y="0"/>
                      <a:pt x="15" y="0"/>
                      <a:pt x="15" y="0"/>
                    </a:cubicBezTo>
                    <a:cubicBezTo>
                      <a:pt x="15" y="0"/>
                      <a:pt x="15" y="0"/>
                      <a:pt x="15" y="0"/>
                    </a:cubicBezTo>
                    <a:cubicBezTo>
                      <a:pt x="10" y="0"/>
                      <a:pt x="8" y="1"/>
                      <a:pt x="5" y="5"/>
                    </a:cubicBezTo>
                    <a:cubicBezTo>
                      <a:pt x="2" y="8"/>
                      <a:pt x="1" y="10"/>
                      <a:pt x="0" y="14"/>
                    </a:cubicBezTo>
                    <a:close/>
                    <a:moveTo>
                      <a:pt x="4" y="12"/>
                    </a:moveTo>
                    <a:cubicBezTo>
                      <a:pt x="4" y="12"/>
                      <a:pt x="4" y="12"/>
                      <a:pt x="4" y="12"/>
                    </a:cubicBezTo>
                    <a:cubicBezTo>
                      <a:pt x="5" y="12"/>
                      <a:pt x="5" y="12"/>
                      <a:pt x="5" y="12"/>
                    </a:cubicBezTo>
                    <a:cubicBezTo>
                      <a:pt x="13" y="15"/>
                      <a:pt x="13" y="15"/>
                      <a:pt x="13" y="15"/>
                    </a:cubicBezTo>
                    <a:cubicBezTo>
                      <a:pt x="13" y="15"/>
                      <a:pt x="13" y="15"/>
                      <a:pt x="13" y="15"/>
                    </a:cubicBezTo>
                    <a:cubicBezTo>
                      <a:pt x="13" y="16"/>
                      <a:pt x="13" y="16"/>
                      <a:pt x="13" y="16"/>
                    </a:cubicBezTo>
                    <a:cubicBezTo>
                      <a:pt x="13" y="16"/>
                      <a:pt x="13" y="16"/>
                      <a:pt x="13" y="16"/>
                    </a:cubicBezTo>
                    <a:cubicBezTo>
                      <a:pt x="5" y="13"/>
                      <a:pt x="5" y="13"/>
                      <a:pt x="5" y="13"/>
                    </a:cubicBezTo>
                    <a:lnTo>
                      <a:pt x="4" y="12"/>
                    </a:ln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grpSp>
        <p:sp>
          <p:nvSpPr>
            <p:cNvPr id="9" name="椭圆 8"/>
            <p:cNvSpPr/>
            <p:nvPr/>
          </p:nvSpPr>
          <p:spPr>
            <a:xfrm>
              <a:off x="6042686" y="2003230"/>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20" name="文本框 19"/>
            <p:cNvSpPr txBox="1"/>
            <p:nvPr/>
          </p:nvSpPr>
          <p:spPr>
            <a:xfrm>
              <a:off x="7064582" y="2080981"/>
              <a:ext cx="4020473" cy="564898"/>
            </a:xfrm>
            <a:prstGeom prst="rect">
              <a:avLst/>
            </a:prstGeom>
            <a:noFill/>
          </p:spPr>
          <p:txBody>
            <a:bodyPr wrap="square" rtlCol="0">
              <a:spAutoFit/>
            </a:bodyPr>
            <a:lstStyle/>
            <a:p>
              <a:pPr>
                <a:lnSpc>
                  <a:spcPct val="120000"/>
                </a:lnSpc>
              </a:pPr>
              <a:r>
                <a:rPr lang="zh-CN" altLang="en-US" sz="2800" b="1" dirty="0">
                  <a:solidFill>
                    <a:srgbClr val="4B7FB1"/>
                  </a:solidFill>
                </a:rPr>
                <a:t>神经元与神经网络结构</a:t>
              </a:r>
            </a:p>
          </p:txBody>
        </p:sp>
      </p:grpSp>
      <p:sp>
        <p:nvSpPr>
          <p:cNvPr id="11" name="Freeform 125"/>
          <p:cNvSpPr>
            <a:spLocks noEditPoints="1"/>
          </p:cNvSpPr>
          <p:nvPr/>
        </p:nvSpPr>
        <p:spPr bwMode="auto">
          <a:xfrm>
            <a:off x="4141204" y="3240902"/>
            <a:ext cx="359328" cy="376198"/>
          </a:xfrm>
          <a:custGeom>
            <a:avLst/>
            <a:gdLst>
              <a:gd name="T0" fmla="*/ 46 w 90"/>
              <a:gd name="T1" fmla="*/ 52 h 94"/>
              <a:gd name="T2" fmla="*/ 44 w 90"/>
              <a:gd name="T3" fmla="*/ 51 h 94"/>
              <a:gd name="T4" fmla="*/ 44 w 90"/>
              <a:gd name="T5" fmla="*/ 50 h 94"/>
              <a:gd name="T6" fmla="*/ 30 w 90"/>
              <a:gd name="T7" fmla="*/ 37 h 94"/>
              <a:gd name="T8" fmla="*/ 12 w 90"/>
              <a:gd name="T9" fmla="*/ 19 h 94"/>
              <a:gd name="T10" fmla="*/ 0 w 90"/>
              <a:gd name="T11" fmla="*/ 50 h 94"/>
              <a:gd name="T12" fmla="*/ 45 w 90"/>
              <a:gd name="T13" fmla="*/ 94 h 94"/>
              <a:gd name="T14" fmla="*/ 86 w 90"/>
              <a:gd name="T15" fmla="*/ 66 h 94"/>
              <a:gd name="T16" fmla="*/ 73 w 90"/>
              <a:gd name="T17" fmla="*/ 61 h 94"/>
              <a:gd name="T18" fmla="*/ 46 w 90"/>
              <a:gd name="T19" fmla="*/ 52 h 94"/>
              <a:gd name="T20" fmla="*/ 42 w 90"/>
              <a:gd name="T21" fmla="*/ 41 h 94"/>
              <a:gd name="T22" fmla="*/ 42 w 90"/>
              <a:gd name="T23" fmla="*/ 0 h 94"/>
              <a:gd name="T24" fmla="*/ 13 w 90"/>
              <a:gd name="T25" fmla="*/ 12 h 94"/>
              <a:gd name="T26" fmla="*/ 36 w 90"/>
              <a:gd name="T27" fmla="*/ 35 h 94"/>
              <a:gd name="T28" fmla="*/ 42 w 90"/>
              <a:gd name="T29" fmla="*/ 41 h 94"/>
              <a:gd name="T30" fmla="*/ 47 w 90"/>
              <a:gd name="T31" fmla="*/ 2 h 94"/>
              <a:gd name="T32" fmla="*/ 47 w 90"/>
              <a:gd name="T33" fmla="*/ 45 h 94"/>
              <a:gd name="T34" fmla="*/ 88 w 90"/>
              <a:gd name="T35" fmla="*/ 60 h 94"/>
              <a:gd name="T36" fmla="*/ 90 w 90"/>
              <a:gd name="T37" fmla="*/ 46 h 94"/>
              <a:gd name="T38" fmla="*/ 47 w 90"/>
              <a:gd name="T39"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94">
                <a:moveTo>
                  <a:pt x="46" y="52"/>
                </a:moveTo>
                <a:cubicBezTo>
                  <a:pt x="44" y="51"/>
                  <a:pt x="44" y="51"/>
                  <a:pt x="44" y="51"/>
                </a:cubicBezTo>
                <a:cubicBezTo>
                  <a:pt x="44" y="50"/>
                  <a:pt x="44" y="50"/>
                  <a:pt x="44" y="50"/>
                </a:cubicBezTo>
                <a:cubicBezTo>
                  <a:pt x="30" y="37"/>
                  <a:pt x="30" y="37"/>
                  <a:pt x="30" y="37"/>
                </a:cubicBezTo>
                <a:cubicBezTo>
                  <a:pt x="12" y="19"/>
                  <a:pt x="12" y="19"/>
                  <a:pt x="12" y="19"/>
                </a:cubicBezTo>
                <a:cubicBezTo>
                  <a:pt x="5" y="27"/>
                  <a:pt x="0" y="38"/>
                  <a:pt x="0" y="50"/>
                </a:cubicBezTo>
                <a:cubicBezTo>
                  <a:pt x="0" y="74"/>
                  <a:pt x="20" y="94"/>
                  <a:pt x="45" y="94"/>
                </a:cubicBezTo>
                <a:cubicBezTo>
                  <a:pt x="64" y="94"/>
                  <a:pt x="80" y="82"/>
                  <a:pt x="86" y="66"/>
                </a:cubicBezTo>
                <a:cubicBezTo>
                  <a:pt x="73" y="61"/>
                  <a:pt x="73" y="61"/>
                  <a:pt x="73" y="61"/>
                </a:cubicBezTo>
                <a:lnTo>
                  <a:pt x="46" y="52"/>
                </a:lnTo>
                <a:close/>
                <a:moveTo>
                  <a:pt x="42" y="41"/>
                </a:moveTo>
                <a:cubicBezTo>
                  <a:pt x="42" y="0"/>
                  <a:pt x="42" y="0"/>
                  <a:pt x="42" y="0"/>
                </a:cubicBezTo>
                <a:cubicBezTo>
                  <a:pt x="31" y="1"/>
                  <a:pt x="20" y="5"/>
                  <a:pt x="13" y="12"/>
                </a:cubicBezTo>
                <a:cubicBezTo>
                  <a:pt x="36" y="35"/>
                  <a:pt x="36" y="35"/>
                  <a:pt x="36" y="35"/>
                </a:cubicBezTo>
                <a:lnTo>
                  <a:pt x="42" y="41"/>
                </a:lnTo>
                <a:close/>
                <a:moveTo>
                  <a:pt x="47" y="2"/>
                </a:moveTo>
                <a:cubicBezTo>
                  <a:pt x="47" y="45"/>
                  <a:pt x="47" y="45"/>
                  <a:pt x="47" y="45"/>
                </a:cubicBezTo>
                <a:cubicBezTo>
                  <a:pt x="88" y="60"/>
                  <a:pt x="88" y="60"/>
                  <a:pt x="88" y="60"/>
                </a:cubicBezTo>
                <a:cubicBezTo>
                  <a:pt x="90" y="56"/>
                  <a:pt x="90" y="51"/>
                  <a:pt x="90" y="46"/>
                </a:cubicBezTo>
                <a:cubicBezTo>
                  <a:pt x="90" y="22"/>
                  <a:pt x="71" y="3"/>
                  <a:pt x="47" y="2"/>
                </a:cubicBez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sp>
        <p:nvSpPr>
          <p:cNvPr id="12" name="椭圆 11"/>
          <p:cNvSpPr/>
          <p:nvPr/>
        </p:nvSpPr>
        <p:spPr>
          <a:xfrm>
            <a:off x="3960668" y="3068801"/>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21" name="文本框 20"/>
          <p:cNvSpPr txBox="1"/>
          <p:nvPr/>
        </p:nvSpPr>
        <p:spPr>
          <a:xfrm>
            <a:off x="4982565" y="3124302"/>
            <a:ext cx="3497980" cy="564898"/>
          </a:xfrm>
          <a:prstGeom prst="rect">
            <a:avLst/>
          </a:prstGeom>
          <a:noFill/>
        </p:spPr>
        <p:txBody>
          <a:bodyPr wrap="square" rtlCol="0">
            <a:spAutoFit/>
          </a:bodyPr>
          <a:lstStyle/>
          <a:p>
            <a:pPr>
              <a:lnSpc>
                <a:spcPct val="120000"/>
              </a:lnSpc>
            </a:pPr>
            <a:r>
              <a:rPr lang="zh-CN" altLang="en-US" sz="2800" b="1" dirty="0">
                <a:solidFill>
                  <a:srgbClr val="4B7FB1"/>
                </a:solidFill>
              </a:rPr>
              <a:t>神经网络的基本原理</a:t>
            </a:r>
          </a:p>
        </p:txBody>
      </p:sp>
      <p:sp>
        <p:nvSpPr>
          <p:cNvPr id="14" name="Freeform 146"/>
          <p:cNvSpPr>
            <a:spLocks noChangeArrowheads="1"/>
          </p:cNvSpPr>
          <p:nvPr/>
        </p:nvSpPr>
        <p:spPr bwMode="auto">
          <a:xfrm>
            <a:off x="3088358" y="4269960"/>
            <a:ext cx="324306" cy="449224"/>
          </a:xfrm>
          <a:custGeom>
            <a:avLst/>
            <a:gdLst>
              <a:gd name="T0" fmla="*/ 381830 w 356"/>
              <a:gd name="T1" fmla="*/ 64394 h 497"/>
              <a:gd name="T2" fmla="*/ 381830 w 356"/>
              <a:gd name="T3" fmla="*/ 64394 h 497"/>
              <a:gd name="T4" fmla="*/ 339804 w 356"/>
              <a:gd name="T5" fmla="*/ 147869 h 497"/>
              <a:gd name="T6" fmla="*/ 85251 w 356"/>
              <a:gd name="T7" fmla="*/ 147869 h 497"/>
              <a:gd name="T8" fmla="*/ 43226 w 356"/>
              <a:gd name="T9" fmla="*/ 64394 h 497"/>
              <a:gd name="T10" fmla="*/ 0 w 356"/>
              <a:gd name="T11" fmla="*/ 106132 h 497"/>
              <a:gd name="T12" fmla="*/ 0 w 356"/>
              <a:gd name="T13" fmla="*/ 549737 h 497"/>
              <a:gd name="T14" fmla="*/ 43226 w 356"/>
              <a:gd name="T15" fmla="*/ 591475 h 497"/>
              <a:gd name="T16" fmla="*/ 381830 w 356"/>
              <a:gd name="T17" fmla="*/ 591475 h 497"/>
              <a:gd name="T18" fmla="*/ 426256 w 356"/>
              <a:gd name="T19" fmla="*/ 549737 h 497"/>
              <a:gd name="T20" fmla="*/ 426256 w 356"/>
              <a:gd name="T21" fmla="*/ 106132 h 497"/>
              <a:gd name="T22" fmla="*/ 381830 w 356"/>
              <a:gd name="T23" fmla="*/ 64394 h 497"/>
              <a:gd name="T24" fmla="*/ 318191 w 356"/>
              <a:gd name="T25" fmla="*/ 116864 h 497"/>
              <a:gd name="T26" fmla="*/ 318191 w 356"/>
              <a:gd name="T27" fmla="*/ 116864 h 497"/>
              <a:gd name="T28" fmla="*/ 350611 w 356"/>
              <a:gd name="T29" fmla="*/ 64394 h 497"/>
              <a:gd name="T30" fmla="*/ 276166 w 356"/>
              <a:gd name="T31" fmla="*/ 64394 h 497"/>
              <a:gd name="T32" fmla="*/ 254553 w 356"/>
              <a:gd name="T33" fmla="*/ 0 h 497"/>
              <a:gd name="T34" fmla="*/ 159696 w 356"/>
              <a:gd name="T35" fmla="*/ 0 h 497"/>
              <a:gd name="T36" fmla="*/ 138083 w 356"/>
              <a:gd name="T37" fmla="*/ 64394 h 497"/>
              <a:gd name="T38" fmla="*/ 73244 w 356"/>
              <a:gd name="T39" fmla="*/ 64394 h 497"/>
              <a:gd name="T40" fmla="*/ 106864 w 356"/>
              <a:gd name="T41" fmla="*/ 116864 h 497"/>
              <a:gd name="T42" fmla="*/ 318191 w 356"/>
              <a:gd name="T43" fmla="*/ 116864 h 4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56" h="497">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solidFill>
            <a:srgbClr val="4B7FB1"/>
          </a:solidFill>
          <a:ln>
            <a:noFill/>
          </a:ln>
          <a:effectLst/>
        </p:spPr>
        <p:txBody>
          <a:bodyPr wrap="none" lIns="45712" tIns="22856" rIns="45712" bIns="22856"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
        <p:nvSpPr>
          <p:cNvPr id="15" name="椭圆 14"/>
          <p:cNvSpPr/>
          <p:nvPr/>
        </p:nvSpPr>
        <p:spPr>
          <a:xfrm>
            <a:off x="2890311" y="4134372"/>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22" name="文本框 21"/>
          <p:cNvSpPr txBox="1"/>
          <p:nvPr/>
        </p:nvSpPr>
        <p:spPr>
          <a:xfrm>
            <a:off x="3912207" y="4212123"/>
            <a:ext cx="5133101" cy="564898"/>
          </a:xfrm>
          <a:prstGeom prst="rect">
            <a:avLst/>
          </a:prstGeom>
          <a:noFill/>
        </p:spPr>
        <p:txBody>
          <a:bodyPr wrap="square" rtlCol="0">
            <a:spAutoFit/>
          </a:bodyPr>
          <a:lstStyle/>
          <a:p>
            <a:pPr>
              <a:lnSpc>
                <a:spcPct val="120000"/>
              </a:lnSpc>
            </a:pPr>
            <a:r>
              <a:rPr lang="zh-CN" altLang="en-US" sz="2800" b="1" dirty="0">
                <a:solidFill>
                  <a:srgbClr val="4B7FB1"/>
                </a:solidFill>
              </a:rPr>
              <a:t>基于</a:t>
            </a:r>
            <a:r>
              <a:rPr lang="en-US" altLang="zh-CN" sz="2800" b="1" dirty="0" err="1">
                <a:solidFill>
                  <a:srgbClr val="4B7FB1"/>
                </a:solidFill>
              </a:rPr>
              <a:t>numpy</a:t>
            </a:r>
            <a:r>
              <a:rPr lang="zh-CN" altLang="en-US" sz="2800" b="1" dirty="0">
                <a:solidFill>
                  <a:srgbClr val="4B7FB1"/>
                </a:solidFill>
              </a:rPr>
              <a:t>库</a:t>
            </a:r>
            <a:r>
              <a:rPr lang="en-US" altLang="zh-CN" sz="2800" b="1" dirty="0">
                <a:solidFill>
                  <a:srgbClr val="4B7FB1"/>
                </a:solidFill>
              </a:rPr>
              <a:t>python</a:t>
            </a:r>
            <a:r>
              <a:rPr lang="zh-CN" altLang="en-US" sz="2800" b="1" dirty="0">
                <a:solidFill>
                  <a:srgbClr val="4B7FB1"/>
                </a:solidFill>
              </a:rPr>
              <a:t>代码实现</a:t>
            </a:r>
          </a:p>
        </p:txBody>
      </p:sp>
      <p:sp>
        <p:nvSpPr>
          <p:cNvPr id="17" name="Freeform 1"/>
          <p:cNvSpPr>
            <a:spLocks noChangeArrowheads="1"/>
          </p:cNvSpPr>
          <p:nvPr/>
        </p:nvSpPr>
        <p:spPr bwMode="auto">
          <a:xfrm>
            <a:off x="1964750" y="5388029"/>
            <a:ext cx="428370" cy="344226"/>
          </a:xfrm>
          <a:custGeom>
            <a:avLst/>
            <a:gdLst>
              <a:gd name="T0" fmla="*/ 479214 w 444"/>
              <a:gd name="T1" fmla="*/ 43237 h 356"/>
              <a:gd name="T2" fmla="*/ 479214 w 444"/>
              <a:gd name="T3" fmla="*/ 43237 h 356"/>
              <a:gd name="T4" fmla="*/ 297857 w 444"/>
              <a:gd name="T5" fmla="*/ 43237 h 356"/>
              <a:gd name="T6" fmla="*/ 265429 w 444"/>
              <a:gd name="T7" fmla="*/ 74464 h 356"/>
              <a:gd name="T8" fmla="*/ 234202 w 444"/>
              <a:gd name="T9" fmla="*/ 43237 h 356"/>
              <a:gd name="T10" fmla="*/ 54047 w 444"/>
              <a:gd name="T11" fmla="*/ 43237 h 356"/>
              <a:gd name="T12" fmla="*/ 54047 w 444"/>
              <a:gd name="T13" fmla="*/ 223391 h 356"/>
              <a:gd name="T14" fmla="*/ 265429 w 444"/>
              <a:gd name="T15" fmla="*/ 426364 h 356"/>
              <a:gd name="T16" fmla="*/ 479214 w 444"/>
              <a:gd name="T17" fmla="*/ 223391 h 356"/>
              <a:gd name="T18" fmla="*/ 479214 w 444"/>
              <a:gd name="T19" fmla="*/ 43237 h 3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rgbClr val="4B7FB1"/>
          </a:solidFill>
          <a:ln>
            <a:noFill/>
          </a:ln>
          <a:effectLst/>
        </p:spPr>
        <p:txBody>
          <a:bodyPr wrap="none" lIns="45712" tIns="22856" rIns="45712" bIns="22856"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
        <p:nvSpPr>
          <p:cNvPr id="18" name="椭圆 17"/>
          <p:cNvSpPr/>
          <p:nvPr/>
        </p:nvSpPr>
        <p:spPr>
          <a:xfrm>
            <a:off x="1818735" y="5199942"/>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
        <p:nvSpPr>
          <p:cNvPr id="23" name="文本框 22"/>
          <p:cNvSpPr txBox="1"/>
          <p:nvPr/>
        </p:nvSpPr>
        <p:spPr>
          <a:xfrm>
            <a:off x="2840632" y="5277693"/>
            <a:ext cx="2716266" cy="564898"/>
          </a:xfrm>
          <a:prstGeom prst="rect">
            <a:avLst/>
          </a:prstGeom>
          <a:noFill/>
        </p:spPr>
        <p:txBody>
          <a:bodyPr wrap="square" rtlCol="0">
            <a:spAutoFit/>
          </a:bodyPr>
          <a:lstStyle/>
          <a:p>
            <a:pPr>
              <a:lnSpc>
                <a:spcPct val="120000"/>
              </a:lnSpc>
            </a:pPr>
            <a:r>
              <a:rPr lang="zh-CN" altLang="en-US" sz="2800" b="1" dirty="0">
                <a:solidFill>
                  <a:srgbClr val="4B7FB1"/>
                </a:solidFill>
              </a:rPr>
              <a:t>总结</a:t>
            </a:r>
          </a:p>
        </p:txBody>
      </p:sp>
      <p:sp>
        <p:nvSpPr>
          <p:cNvPr id="29" name="文本框 28"/>
          <p:cNvSpPr txBox="1"/>
          <p:nvPr/>
        </p:nvSpPr>
        <p:spPr>
          <a:xfrm>
            <a:off x="291779" y="1966236"/>
            <a:ext cx="2222339" cy="769441"/>
          </a:xfrm>
          <a:prstGeom prst="rect">
            <a:avLst/>
          </a:prstGeom>
          <a:noFill/>
        </p:spPr>
        <p:txBody>
          <a:bodyPr wrap="square" rtlCol="0">
            <a:spAutoFit/>
          </a:bodyPr>
          <a:lstStyle/>
          <a:p>
            <a:pPr algn="ctr"/>
            <a:r>
              <a:rPr lang="zh-CN" altLang="en-US" sz="4400" b="1" dirty="0">
                <a:solidFill>
                  <a:srgbClr val="4B7FB1"/>
                </a:solidFill>
              </a:rPr>
              <a:t>目 录</a:t>
            </a:r>
          </a:p>
        </p:txBody>
      </p:sp>
      <p:grpSp>
        <p:nvGrpSpPr>
          <p:cNvPr id="41" name="组合 40"/>
          <p:cNvGrpSpPr/>
          <p:nvPr/>
        </p:nvGrpSpPr>
        <p:grpSpPr>
          <a:xfrm rot="18706676">
            <a:off x="-2723896" y="2432114"/>
            <a:ext cx="10663308" cy="1617577"/>
            <a:chOff x="767899" y="3666658"/>
            <a:chExt cx="10709673" cy="1624610"/>
          </a:xfrm>
        </p:grpSpPr>
        <p:sp>
          <p:nvSpPr>
            <p:cNvPr id="42" name="任意多边形 41"/>
            <p:cNvSpPr/>
            <p:nvPr/>
          </p:nvSpPr>
          <p:spPr>
            <a:xfrm>
              <a:off x="1254072" y="4692345"/>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1003300" y="4186367"/>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w="25400">
              <a:solidFill>
                <a:schemeClr val="accent1">
                  <a:shade val="5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767899" y="3666658"/>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9" name="图片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488" y="596463"/>
            <a:ext cx="1820919" cy="1061596"/>
          </a:xfrm>
          <a:prstGeom prst="rect">
            <a:avLst/>
          </a:prstGeom>
        </p:spPr>
      </p:pic>
      <p:sp>
        <p:nvSpPr>
          <p:cNvPr id="58" name="任意多边形 57"/>
          <p:cNvSpPr/>
          <p:nvPr/>
        </p:nvSpPr>
        <p:spPr>
          <a:xfrm rot="18706676">
            <a:off x="5721254" y="2193800"/>
            <a:ext cx="9500059" cy="5272452"/>
          </a:xfrm>
          <a:custGeom>
            <a:avLst/>
            <a:gdLst>
              <a:gd name="connsiteX0" fmla="*/ 9051327 w 9500059"/>
              <a:gd name="connsiteY0" fmla="*/ 201073 h 5272452"/>
              <a:gd name="connsiteX1" fmla="*/ 9500059 w 9500059"/>
              <a:gd name="connsiteY1" fmla="*/ 703342 h 5272452"/>
              <a:gd name="connsiteX2" fmla="*/ 4385824 w 9500059"/>
              <a:gd name="connsiteY2" fmla="*/ 5272452 h 5272452"/>
              <a:gd name="connsiteX3" fmla="*/ 0 w 9500059"/>
              <a:gd name="connsiteY3" fmla="*/ 363371 h 5272452"/>
              <a:gd name="connsiteX4" fmla="*/ 103487 w 9500059"/>
              <a:gd name="connsiteY4" fmla="*/ 411127 h 5272452"/>
              <a:gd name="connsiteX5" fmla="*/ 637424 w 9500059"/>
              <a:gd name="connsiteY5" fmla="*/ 531276 h 5272452"/>
              <a:gd name="connsiteX6" fmla="*/ 2787077 w 9500059"/>
              <a:gd name="connsiteY6" fmla="*/ 240441 h 5272452"/>
              <a:gd name="connsiteX7" fmla="*/ 4595314 w 9500059"/>
              <a:gd name="connsiteY7" fmla="*/ 518631 h 5272452"/>
              <a:gd name="connsiteX8" fmla="*/ 5821881 w 9500059"/>
              <a:gd name="connsiteY8" fmla="*/ 151925 h 5272452"/>
              <a:gd name="connsiteX9" fmla="*/ 7364573 w 9500059"/>
              <a:gd name="connsiteY9" fmla="*/ 392181 h 5272452"/>
              <a:gd name="connsiteX10" fmla="*/ 8439399 w 9500059"/>
              <a:gd name="connsiteY10" fmla="*/ 185 h 5272452"/>
              <a:gd name="connsiteX11" fmla="*/ 9033530 w 9500059"/>
              <a:gd name="connsiteY11" fmla="*/ 191780 h 5272452"/>
              <a:gd name="connsiteX12" fmla="*/ 9051327 w 9500059"/>
              <a:gd name="connsiteY12" fmla="*/ 201073 h 52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0059" h="5272452">
                <a:moveTo>
                  <a:pt x="9051327" y="201073"/>
                </a:moveTo>
                <a:lnTo>
                  <a:pt x="9500059" y="703342"/>
                </a:lnTo>
                <a:lnTo>
                  <a:pt x="4385824" y="5272452"/>
                </a:lnTo>
                <a:lnTo>
                  <a:pt x="0" y="363371"/>
                </a:lnTo>
                <a:lnTo>
                  <a:pt x="103487" y="411127"/>
                </a:lnTo>
                <a:cubicBezTo>
                  <a:pt x="255896" y="472848"/>
                  <a:pt x="429979" y="516826"/>
                  <a:pt x="637424" y="531276"/>
                </a:cubicBezTo>
                <a:cubicBezTo>
                  <a:pt x="1190609" y="569810"/>
                  <a:pt x="2127428" y="242548"/>
                  <a:pt x="2787077" y="240441"/>
                </a:cubicBezTo>
                <a:cubicBezTo>
                  <a:pt x="3446725" y="238333"/>
                  <a:pt x="4089514" y="533384"/>
                  <a:pt x="4595314" y="518631"/>
                </a:cubicBezTo>
                <a:cubicBezTo>
                  <a:pt x="5101115" y="503879"/>
                  <a:pt x="5360338" y="173001"/>
                  <a:pt x="5821881" y="151925"/>
                </a:cubicBezTo>
                <a:cubicBezTo>
                  <a:pt x="6283424" y="130851"/>
                  <a:pt x="6928320" y="417471"/>
                  <a:pt x="7364573" y="392181"/>
                </a:cubicBezTo>
                <a:cubicBezTo>
                  <a:pt x="7800827" y="366891"/>
                  <a:pt x="8081413" y="-9515"/>
                  <a:pt x="8439399" y="185"/>
                </a:cubicBezTo>
                <a:cubicBezTo>
                  <a:pt x="8618392" y="5035"/>
                  <a:pt x="8835558" y="92823"/>
                  <a:pt x="9033530" y="191780"/>
                </a:cubicBezTo>
                <a:lnTo>
                  <a:pt x="9051327" y="201073"/>
                </a:lnTo>
                <a:close/>
              </a:path>
            </a:pathLst>
          </a:custGeom>
          <a:gradFill flip="none" rotWithShape="1">
            <a:gsLst>
              <a:gs pos="0">
                <a:srgbClr val="4B7FB1">
                  <a:alpha val="40000"/>
                </a:srgbClr>
              </a:gs>
              <a:gs pos="100000">
                <a:schemeClr val="bg1"/>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15" grpId="0" animBg="1"/>
      <p:bldP spid="22" grpId="0"/>
      <p:bldP spid="18"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5952366" cy="461665"/>
          </a:xfrm>
          <a:prstGeom prst="rect">
            <a:avLst/>
          </a:prstGeom>
          <a:noFill/>
        </p:spPr>
        <p:txBody>
          <a:bodyPr wrap="square" rtlCol="0">
            <a:spAutoFit/>
          </a:bodyPr>
          <a:lstStyle/>
          <a:p>
            <a:r>
              <a:rPr lang="en-US" altLang="zh-CN" sz="2400" b="1" dirty="0">
                <a:solidFill>
                  <a:srgbClr val="4B7FB1"/>
                </a:solidFill>
              </a:rPr>
              <a:t>3.4 </a:t>
            </a:r>
            <a:r>
              <a:rPr lang="zh-CN" altLang="en-US" sz="2400" b="1" dirty="0">
                <a:solidFill>
                  <a:srgbClr val="4B7FB1"/>
                </a:solidFill>
              </a:rPr>
              <a:t>代码校验梯度检测</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Tree>
    <p:extLst>
      <p:ext uri="{BB962C8B-B14F-4D97-AF65-F5344CB8AC3E}">
        <p14:creationId xmlns:p14="http://schemas.microsoft.com/office/powerpoint/2010/main" val="366120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2335533" cy="461665"/>
          </a:xfrm>
          <a:prstGeom prst="rect">
            <a:avLst/>
          </a:prstGeom>
          <a:noFill/>
        </p:spPr>
        <p:txBody>
          <a:bodyPr wrap="square" rtlCol="0">
            <a:spAutoFit/>
          </a:bodyPr>
          <a:lstStyle/>
          <a:p>
            <a:r>
              <a:rPr lang="en-US" altLang="zh-CN" sz="2400" b="1" dirty="0">
                <a:solidFill>
                  <a:srgbClr val="4B7FB1"/>
                </a:solidFill>
              </a:rPr>
              <a:t>3.5 </a:t>
            </a:r>
            <a:r>
              <a:rPr lang="zh-CN" altLang="en-US" sz="2400" b="1" dirty="0">
                <a:solidFill>
                  <a:srgbClr val="4B7FB1"/>
                </a:solidFill>
              </a:rPr>
              <a:t>随机初始化</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4" name="文本框 3">
            <a:extLst>
              <a:ext uri="{FF2B5EF4-FFF2-40B4-BE49-F238E27FC236}">
                <a16:creationId xmlns:a16="http://schemas.microsoft.com/office/drawing/2014/main" id="{3DFF922B-901A-DC81-15B8-681643F64EF3}"/>
              </a:ext>
            </a:extLst>
          </p:cNvPr>
          <p:cNvSpPr txBox="1"/>
          <p:nvPr/>
        </p:nvSpPr>
        <p:spPr>
          <a:xfrm>
            <a:off x="1486659" y="928652"/>
            <a:ext cx="10056114" cy="1631216"/>
          </a:xfrm>
          <a:prstGeom prst="rect">
            <a:avLst/>
          </a:prstGeom>
          <a:noFill/>
        </p:spPr>
        <p:txBody>
          <a:bodyPr wrap="square">
            <a:spAutoFit/>
          </a:bodyPr>
          <a:lstStyle/>
          <a:p>
            <a:r>
              <a:rPr lang="zh-CN" altLang="en-US" sz="1600" dirty="0"/>
              <a:t>逻辑回归中，初始参数向量全为 </a:t>
            </a:r>
            <a:r>
              <a:rPr lang="en-US" altLang="zh-CN" sz="1600" dirty="0"/>
              <a:t>0 </a:t>
            </a:r>
            <a:r>
              <a:rPr lang="zh-CN" altLang="en-US" sz="1600" dirty="0"/>
              <a:t>没什么问题，在神经网络中，情况就不一样了。初始权重如果全为 </a:t>
            </a:r>
            <a:r>
              <a:rPr lang="en-US" altLang="zh-CN" sz="1600" dirty="0"/>
              <a:t>0</a:t>
            </a:r>
            <a:r>
              <a:rPr lang="zh-CN" altLang="en-US" sz="1600" dirty="0"/>
              <a:t>，以及 </a:t>
            </a:r>
            <a:r>
              <a:rPr lang="en-US" altLang="zh-CN" sz="1600" dirty="0">
                <a:effectLst/>
              </a:rPr>
              <a:t>z(l)=Θ(l−1)a(l−1)</a:t>
            </a:r>
            <a:r>
              <a:rPr lang="zh-CN" altLang="en-US" sz="1600" dirty="0"/>
              <a:t>，则隐藏层除了偏置单元，都为 </a:t>
            </a:r>
            <a:r>
              <a:rPr lang="en-US" altLang="zh-CN" sz="1600" dirty="0"/>
              <a:t>0</a:t>
            </a:r>
            <a:r>
              <a:rPr lang="zh-CN" altLang="en-US" sz="1600" dirty="0"/>
              <a:t>，而每个单元求导的值也都一样，这就相当于是在不断</a:t>
            </a:r>
            <a:r>
              <a:rPr lang="zh-CN" altLang="en-US" sz="1600" b="1" dirty="0">
                <a:solidFill>
                  <a:srgbClr val="FF0000"/>
                </a:solidFill>
              </a:rPr>
              <a:t>重复计算同一结果</a:t>
            </a:r>
            <a:r>
              <a:rPr lang="zh-CN" altLang="en-US" sz="1600" dirty="0"/>
              <a:t>，也就是算着算着，一堆特征在</a:t>
            </a:r>
            <a:r>
              <a:rPr lang="zh-CN" altLang="en-US" sz="1600" dirty="0">
                <a:solidFill>
                  <a:srgbClr val="FF0000"/>
                </a:solidFill>
              </a:rPr>
              <a:t>每一层都变成只有一个特征</a:t>
            </a:r>
            <a:r>
              <a:rPr lang="zh-CN" altLang="en-US" sz="1600" dirty="0"/>
              <a:t>（虽然有很多单元，但值都相等），这样，</a:t>
            </a:r>
            <a:r>
              <a:rPr lang="zh-CN" altLang="en-US" sz="1600" dirty="0">
                <a:solidFill>
                  <a:srgbClr val="FF0000"/>
                </a:solidFill>
              </a:rPr>
              <a:t>神经网络的性能和效果都会大打折扣</a:t>
            </a:r>
            <a:r>
              <a:rPr lang="zh-CN" altLang="en-US" sz="1600" dirty="0"/>
              <a:t>，故需要随机初始化初始权重。</a:t>
            </a:r>
            <a:endParaRPr lang="en-US" altLang="zh-CN" sz="1600" dirty="0"/>
          </a:p>
          <a:p>
            <a:endParaRPr lang="en-US" altLang="zh-CN" dirty="0"/>
          </a:p>
          <a:p>
            <a:endParaRPr lang="en-US" altLang="zh-CN"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2F7B5BE2-4A80-9BB6-1A40-2A6E1F3D48F2}"/>
                  </a:ext>
                </a:extLst>
              </p:cNvPr>
              <p:cNvSpPr txBox="1"/>
              <p:nvPr/>
            </p:nvSpPr>
            <p:spPr>
              <a:xfrm>
                <a:off x="1559811" y="5173312"/>
                <a:ext cx="6094476" cy="1392497"/>
              </a:xfrm>
              <a:prstGeom prst="rect">
                <a:avLst/>
              </a:prstGeom>
              <a:noFill/>
            </p:spPr>
            <p:txBody>
              <a:bodyPr wrap="square">
                <a:spAutoFit/>
              </a:bodyPr>
              <a:lstStyle/>
              <a:p>
                <a:r>
                  <a:rPr lang="zh-CN" altLang="en-US" sz="1400" dirty="0"/>
                  <a:t>其随机初始化也能有效防范梯度爆炸和梯度消失，随机初始化针对不同的激活函数有不同的初始化方法，常见有</a:t>
                </a:r>
                <a:r>
                  <a:rPr lang="en-US" altLang="zh-CN" sz="1400" dirty="0" err="1"/>
                  <a:t>Relu</a:t>
                </a:r>
                <a:r>
                  <a:rPr lang="zh-CN" altLang="en-US" sz="1400" dirty="0"/>
                  <a:t>（采用常数</a:t>
                </a:r>
                <a:r>
                  <a:rPr lang="en-US" altLang="zh-CN" sz="1400" dirty="0"/>
                  <a:t>2</a:t>
                </a:r>
                <a:r>
                  <a:rPr lang="zh-CN" altLang="en-US" sz="1400" dirty="0"/>
                  <a:t>），</a:t>
                </a:r>
                <a:r>
                  <a:rPr lang="en-US" altLang="zh-CN" sz="1400" dirty="0"/>
                  <a:t>tanh</a:t>
                </a:r>
                <a:r>
                  <a:rPr lang="zh-CN" altLang="en-US" sz="1400" dirty="0"/>
                  <a:t>激活函数（采用常数</a:t>
                </a:r>
                <a:r>
                  <a:rPr lang="en-US" altLang="zh-CN" sz="1400" dirty="0"/>
                  <a:t>1</a:t>
                </a:r>
                <a:r>
                  <a:rPr lang="zh-CN" altLang="en-US" sz="1400" dirty="0"/>
                  <a:t>）。</a:t>
                </a:r>
                <a:endParaRPr lang="en-US" altLang="zh-CN" sz="1400" dirty="0"/>
              </a:p>
              <a:p>
                <a:endParaRPr lang="en-US" altLang="zh-CN" sz="1400" dirty="0"/>
              </a:p>
              <a:p>
                <a:r>
                  <a:rPr lang="en-US" altLang="zh-CN" sz="1400" dirty="0" err="1"/>
                  <a:t>Relu</a:t>
                </a:r>
                <a:r>
                  <a:rPr lang="en-US" altLang="zh-CN" sz="1400" dirty="0"/>
                  <a:t>:  </a:t>
                </a:r>
                <a14:m>
                  <m:oMath xmlns:m="http://schemas.openxmlformats.org/officeDocument/2006/math">
                    <m:rad>
                      <m:radPr>
                        <m:degHide m:val="on"/>
                        <m:ctrlPr>
                          <a:rPr lang="en-US" altLang="zh-CN" sz="1400" i="1" smtClean="0">
                            <a:latin typeface="Cambria Math" panose="02040503050406030204" pitchFamily="18" charset="0"/>
                          </a:rPr>
                        </m:ctrlPr>
                      </m:radPr>
                      <m:deg/>
                      <m:e>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2</m:t>
                            </m:r>
                          </m:num>
                          <m:den>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𝑛</m:t>
                                </m:r>
                              </m:e>
                              <m:sup>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𝑙</m:t>
                                </m:r>
                                <m:r>
                                  <a:rPr lang="en-US" altLang="zh-CN" sz="1400" b="0" i="1" smtClean="0">
                                    <a:latin typeface="Cambria Math" panose="02040503050406030204" pitchFamily="18" charset="0"/>
                                  </a:rPr>
                                  <m:t>−1)</m:t>
                                </m:r>
                              </m:sup>
                            </m:sSup>
                          </m:den>
                        </m:f>
                      </m:e>
                    </m:rad>
                  </m:oMath>
                </a14:m>
                <a:r>
                  <a:rPr lang="zh-CN" altLang="en-US" sz="1400" dirty="0"/>
                  <a:t>           </a:t>
                </a:r>
                <a:r>
                  <a:rPr lang="en-US" altLang="zh-CN" sz="1400" dirty="0"/>
                  <a:t>tanh:  </a:t>
                </a:r>
                <a14:m>
                  <m:oMath xmlns:m="http://schemas.openxmlformats.org/officeDocument/2006/math">
                    <m:rad>
                      <m:radPr>
                        <m:degHide m:val="on"/>
                        <m:ctrlPr>
                          <a:rPr lang="en-US" altLang="zh-CN" sz="1400" i="1">
                            <a:latin typeface="Cambria Math" panose="02040503050406030204" pitchFamily="18" charset="0"/>
                          </a:rPr>
                        </m:ctrlPr>
                      </m:radPr>
                      <m:deg/>
                      <m:e>
                        <m:f>
                          <m:fPr>
                            <m:ctrlPr>
                              <a:rPr lang="en-US" altLang="zh-CN" sz="1400" i="1">
                                <a:latin typeface="Cambria Math" panose="02040503050406030204" pitchFamily="18" charset="0"/>
                              </a:rPr>
                            </m:ctrlPr>
                          </m:fPr>
                          <m:num>
                            <m:r>
                              <a:rPr lang="en-US" altLang="zh-CN" sz="1400" b="0" i="1" smtClean="0">
                                <a:latin typeface="Cambria Math" panose="02040503050406030204" pitchFamily="18" charset="0"/>
                              </a:rPr>
                              <m:t>1</m:t>
                            </m:r>
                          </m:num>
                          <m:den>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𝑛</m:t>
                                </m:r>
                              </m:e>
                              <m:sup>
                                <m:r>
                                  <a:rPr lang="en-US" altLang="zh-CN" sz="1400" i="1">
                                    <a:latin typeface="Cambria Math" panose="02040503050406030204" pitchFamily="18" charset="0"/>
                                  </a:rPr>
                                  <m:t>(</m:t>
                                </m:r>
                                <m:r>
                                  <a:rPr lang="en-US" altLang="zh-CN" sz="1400" i="1">
                                    <a:latin typeface="Cambria Math" panose="02040503050406030204" pitchFamily="18" charset="0"/>
                                  </a:rPr>
                                  <m:t>𝑙</m:t>
                                </m:r>
                                <m:r>
                                  <a:rPr lang="en-US" altLang="zh-CN" sz="1400" i="1">
                                    <a:latin typeface="Cambria Math" panose="02040503050406030204" pitchFamily="18" charset="0"/>
                                  </a:rPr>
                                  <m:t>−1)</m:t>
                                </m:r>
                              </m:sup>
                            </m:sSup>
                          </m:den>
                        </m:f>
                      </m:e>
                    </m:rad>
                  </m:oMath>
                </a14:m>
                <a:r>
                  <a:rPr lang="zh-CN" altLang="en-US" sz="1400" dirty="0"/>
                  <a:t>    </a:t>
                </a:r>
              </a:p>
            </p:txBody>
          </p:sp>
        </mc:Choice>
        <mc:Fallback>
          <p:sp>
            <p:nvSpPr>
              <p:cNvPr id="8" name="文本框 7">
                <a:extLst>
                  <a:ext uri="{FF2B5EF4-FFF2-40B4-BE49-F238E27FC236}">
                    <a16:creationId xmlns:a16="http://schemas.microsoft.com/office/drawing/2014/main" id="{2F7B5BE2-4A80-9BB6-1A40-2A6E1F3D48F2}"/>
                  </a:ext>
                </a:extLst>
              </p:cNvPr>
              <p:cNvSpPr txBox="1">
                <a:spLocks noRot="1" noChangeAspect="1" noMove="1" noResize="1" noEditPoints="1" noAdjustHandles="1" noChangeArrowheads="1" noChangeShapeType="1" noTextEdit="1"/>
              </p:cNvSpPr>
              <p:nvPr/>
            </p:nvSpPr>
            <p:spPr>
              <a:xfrm>
                <a:off x="1559811" y="5173312"/>
                <a:ext cx="6094476" cy="1392497"/>
              </a:xfrm>
              <a:prstGeom prst="rect">
                <a:avLst/>
              </a:prstGeom>
              <a:blipFill>
                <a:blip r:embed="rId4"/>
                <a:stretch>
                  <a:fillRect l="-300" t="-8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763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2335533" cy="461665"/>
          </a:xfrm>
          <a:prstGeom prst="rect">
            <a:avLst/>
          </a:prstGeom>
          <a:noFill/>
        </p:spPr>
        <p:txBody>
          <a:bodyPr wrap="square" rtlCol="0">
            <a:spAutoFit/>
          </a:bodyPr>
          <a:lstStyle/>
          <a:p>
            <a:r>
              <a:rPr lang="en-US" altLang="zh-CN" sz="2400" b="1" dirty="0">
                <a:solidFill>
                  <a:srgbClr val="4B7FB1"/>
                </a:solidFill>
              </a:rPr>
              <a:t>3.6 </a:t>
            </a:r>
            <a:r>
              <a:rPr lang="zh-CN" altLang="en-US" sz="2400" b="1" dirty="0">
                <a:solidFill>
                  <a:srgbClr val="4B7FB1"/>
                </a:solidFill>
              </a:rPr>
              <a:t>综合梳理</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8" name="文本框 7">
            <a:extLst>
              <a:ext uri="{FF2B5EF4-FFF2-40B4-BE49-F238E27FC236}">
                <a16:creationId xmlns:a16="http://schemas.microsoft.com/office/drawing/2014/main" id="{DB68A502-D44F-6322-23BB-277734822730}"/>
              </a:ext>
            </a:extLst>
          </p:cNvPr>
          <p:cNvSpPr txBox="1"/>
          <p:nvPr/>
        </p:nvSpPr>
        <p:spPr>
          <a:xfrm>
            <a:off x="680897" y="1094064"/>
            <a:ext cx="2227226" cy="400110"/>
          </a:xfrm>
          <a:prstGeom prst="rect">
            <a:avLst/>
          </a:prstGeom>
          <a:noFill/>
        </p:spPr>
        <p:txBody>
          <a:bodyPr wrap="square">
            <a:spAutoFit/>
          </a:bodyPr>
          <a:lstStyle/>
          <a:p>
            <a:r>
              <a:rPr lang="zh-CN" altLang="en-US" sz="2000" b="1" dirty="0"/>
              <a:t>神经网络的建模</a:t>
            </a:r>
          </a:p>
        </p:txBody>
      </p:sp>
      <p:sp>
        <p:nvSpPr>
          <p:cNvPr id="11" name="文本框 10">
            <a:extLst>
              <a:ext uri="{FF2B5EF4-FFF2-40B4-BE49-F238E27FC236}">
                <a16:creationId xmlns:a16="http://schemas.microsoft.com/office/drawing/2014/main" id="{1E590B88-7087-2BD7-ED82-4670D627DF41}"/>
              </a:ext>
            </a:extLst>
          </p:cNvPr>
          <p:cNvSpPr txBox="1"/>
          <p:nvPr/>
        </p:nvSpPr>
        <p:spPr>
          <a:xfrm>
            <a:off x="797814" y="1772468"/>
            <a:ext cx="5868162" cy="338554"/>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latin typeface="宋体" panose="02010600030101010101" pitchFamily="2" charset="-122"/>
                <a:ea typeface="宋体" panose="02010600030101010101" pitchFamily="2" charset="-122"/>
              </a:rPr>
              <a:t>选取特征，确定特征向量 </a:t>
            </a:r>
            <a:r>
              <a:rPr lang="en-US" altLang="zh-CN" sz="1600" dirty="0">
                <a:latin typeface="宋体" panose="02010600030101010101" pitchFamily="2" charset="-122"/>
                <a:ea typeface="宋体" panose="02010600030101010101" pitchFamily="2" charset="-122"/>
              </a:rPr>
              <a:t>x</a:t>
            </a:r>
            <a:r>
              <a:rPr lang="zh-CN" altLang="en-US" sz="1600" dirty="0">
                <a:latin typeface="宋体" panose="02010600030101010101" pitchFamily="2" charset="-122"/>
                <a:ea typeface="宋体" panose="02010600030101010101" pitchFamily="2" charset="-122"/>
              </a:rPr>
              <a:t> 的维度，即输入单元的数量</a:t>
            </a:r>
          </a:p>
        </p:txBody>
      </p:sp>
      <p:sp>
        <p:nvSpPr>
          <p:cNvPr id="13" name="文本框 12">
            <a:extLst>
              <a:ext uri="{FF2B5EF4-FFF2-40B4-BE49-F238E27FC236}">
                <a16:creationId xmlns:a16="http://schemas.microsoft.com/office/drawing/2014/main" id="{0F34946C-A002-3681-34F4-795ADD54AF01}"/>
              </a:ext>
            </a:extLst>
          </p:cNvPr>
          <p:cNvSpPr txBox="1"/>
          <p:nvPr/>
        </p:nvSpPr>
        <p:spPr>
          <a:xfrm>
            <a:off x="797814" y="2111022"/>
            <a:ext cx="6508242" cy="369332"/>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latin typeface="宋体" panose="02010600030101010101" pitchFamily="2" charset="-122"/>
                <a:ea typeface="宋体" panose="02010600030101010101" pitchFamily="2" charset="-122"/>
              </a:rPr>
              <a:t>鉴别分类，确定预测向量 </a:t>
            </a:r>
            <a:r>
              <a:rPr lang="en-US" altLang="zh-CN" sz="1600" dirty="0" err="1">
                <a:latin typeface="宋体" panose="02010600030101010101" pitchFamily="2" charset="-122"/>
                <a:ea typeface="宋体" panose="02010600030101010101" pitchFamily="2" charset="-122"/>
              </a:rPr>
              <a:t>hΘ</a:t>
            </a:r>
            <a:r>
              <a:rPr lang="en-US" altLang="zh-CN" sz="1600" dirty="0">
                <a:latin typeface="宋体" panose="02010600030101010101" pitchFamily="2" charset="-122"/>
                <a:ea typeface="宋体" panose="02010600030101010101" pitchFamily="2" charset="-122"/>
              </a:rPr>
              <a:t>(x)</a:t>
            </a:r>
            <a:r>
              <a:rPr lang="zh-CN" altLang="en-US" sz="1600" dirty="0">
                <a:latin typeface="宋体" panose="02010600030101010101" pitchFamily="2" charset="-122"/>
                <a:ea typeface="宋体" panose="02010600030101010101" pitchFamily="2" charset="-122"/>
              </a:rPr>
              <a:t> 的维度，即输出单元的数量</a:t>
            </a:r>
            <a:r>
              <a:rPr lang="zh-CN" altLang="en-US" dirty="0"/>
              <a:t>。</a:t>
            </a:r>
          </a:p>
        </p:txBody>
      </p:sp>
      <p:sp>
        <p:nvSpPr>
          <p:cNvPr id="15" name="文本框 14">
            <a:extLst>
              <a:ext uri="{FF2B5EF4-FFF2-40B4-BE49-F238E27FC236}">
                <a16:creationId xmlns:a16="http://schemas.microsoft.com/office/drawing/2014/main" id="{632F0B9B-0CC3-520E-BECA-970804BDEB28}"/>
              </a:ext>
            </a:extLst>
          </p:cNvPr>
          <p:cNvSpPr txBox="1"/>
          <p:nvPr/>
        </p:nvSpPr>
        <p:spPr>
          <a:xfrm>
            <a:off x="797814" y="2465404"/>
            <a:ext cx="6094476" cy="338554"/>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latin typeface="宋体" panose="02010600030101010101" pitchFamily="2" charset="-122"/>
                <a:ea typeface="宋体" panose="02010600030101010101" pitchFamily="2" charset="-122"/>
              </a:rPr>
              <a:t>确定隐藏层有几层以及每层隐藏层有多少个隐藏单元。</a:t>
            </a:r>
          </a:p>
        </p:txBody>
      </p:sp>
      <p:sp>
        <p:nvSpPr>
          <p:cNvPr id="17" name="文本框 16">
            <a:extLst>
              <a:ext uri="{FF2B5EF4-FFF2-40B4-BE49-F238E27FC236}">
                <a16:creationId xmlns:a16="http://schemas.microsoft.com/office/drawing/2014/main" id="{AF0B241B-02D9-BD41-4808-FE4A684DAA9C}"/>
              </a:ext>
            </a:extLst>
          </p:cNvPr>
          <p:cNvSpPr txBox="1"/>
          <p:nvPr/>
        </p:nvSpPr>
        <p:spPr>
          <a:xfrm>
            <a:off x="797814" y="2868463"/>
            <a:ext cx="5566974" cy="430887"/>
          </a:xfrm>
          <a:prstGeom prst="rect">
            <a:avLst/>
          </a:prstGeom>
          <a:noFill/>
        </p:spPr>
        <p:txBody>
          <a:bodyPr wrap="square">
            <a:spAutoFit/>
          </a:bodyPr>
          <a:lstStyle/>
          <a:p>
            <a:r>
              <a:rPr lang="zh-CN" altLang="en-US" sz="1100" b="1" dirty="0">
                <a:solidFill>
                  <a:srgbClr val="FF0000"/>
                </a:solidFill>
                <a:latin typeface="宋体" panose="02010600030101010101" pitchFamily="2" charset="-122"/>
                <a:ea typeface="宋体" panose="02010600030101010101" pitchFamily="2" charset="-122"/>
              </a:rPr>
              <a:t>默认情况下，隐藏层至少要有一层，也可以有多层，层数越多一般意味着效果越好，计算量越大。</a:t>
            </a:r>
          </a:p>
        </p:txBody>
      </p:sp>
      <p:sp>
        <p:nvSpPr>
          <p:cNvPr id="18" name="Rectangle 3">
            <a:extLst>
              <a:ext uri="{FF2B5EF4-FFF2-40B4-BE49-F238E27FC236}">
                <a16:creationId xmlns:a16="http://schemas.microsoft.com/office/drawing/2014/main" id="{D1143241-FAA8-9BC3-AB3A-BB2AC4D0A725}"/>
              </a:ext>
            </a:extLst>
          </p:cNvPr>
          <p:cNvSpPr>
            <a:spLocks noChangeArrowheads="1"/>
          </p:cNvSpPr>
          <p:nvPr/>
        </p:nvSpPr>
        <p:spPr bwMode="auto">
          <a:xfrm>
            <a:off x="722136" y="3408725"/>
            <a:ext cx="464261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chemeClr val="tx1"/>
                </a:solidFill>
                <a:effectLst/>
                <a:latin typeface="Arial" panose="020B0604020202020204" pitchFamily="34" charset="0"/>
              </a:rPr>
              <a:t>训练神经网络</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随机初始化初始权重矩阵</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应用前向传播算法计算初始预测</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计算代价函数 J(Θ)的值</a:t>
            </a:r>
          </a:p>
          <a:p>
            <a:pPr marL="0" marR="0" lvl="0" indent="0" algn="l" defTabSz="914400" rtl="0" eaLnBrk="0" fontAlgn="base" latinLnBrk="0" hangingPunct="0">
              <a:lnSpc>
                <a:spcPct val="100000"/>
              </a:lnSpc>
              <a:spcBef>
                <a:spcPct val="0"/>
              </a:spcBef>
              <a:spcAft>
                <a:spcPct val="0"/>
              </a:spcAft>
              <a:buClrTx/>
              <a:buSzTx/>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a:t>
            </a:r>
            <a:r>
              <a:rPr lang="en-US" altLang="zh-CN" sz="1400" dirty="0">
                <a:latin typeface="宋体" panose="02010600030101010101" pitchFamily="2" charset="-122"/>
                <a:ea typeface="宋体" panose="02010600030101010101" pitchFamily="2" charset="-122"/>
              </a:rPr>
              <a:t>.</a:t>
            </a: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应用后向传播</a:t>
            </a:r>
            <a:r>
              <a:rPr lang="zh-CN" altLang="en-US" sz="1400" dirty="0">
                <a:latin typeface="宋体" panose="02010600030101010101" pitchFamily="2" charset="-122"/>
                <a:ea typeface="宋体" panose="02010600030101010101" pitchFamily="2" charset="-122"/>
              </a:rPr>
              <a:t>递归</a:t>
            </a: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计算 J(Θ)的偏导数</a:t>
            </a:r>
          </a:p>
          <a:p>
            <a:pPr marL="0" marR="0" lvl="0" indent="0" algn="l" defTabSz="914400" rtl="0" eaLnBrk="0" fontAlgn="base" latinLnBrk="0" hangingPunct="0">
              <a:lnSpc>
                <a:spcPct val="100000"/>
              </a:lnSpc>
              <a:spcBef>
                <a:spcPct val="0"/>
              </a:spcBef>
              <a:spcAft>
                <a:spcPct val="0"/>
              </a:spcAft>
              <a:buClrTx/>
              <a:buSzTx/>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a:t>
            </a: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使用梯度检验检查算法的正确性，别忘了用完就禁用它</a:t>
            </a:r>
          </a:p>
          <a:p>
            <a:pPr marL="0" marR="0" lvl="0" indent="0" algn="l" defTabSz="914400" rtl="0" eaLnBrk="0" fontAlgn="base" latinLnBrk="0" hangingPunct="0">
              <a:lnSpc>
                <a:spcPct val="100000"/>
              </a:lnSpc>
              <a:spcBef>
                <a:spcPct val="0"/>
              </a:spcBef>
              <a:spcAft>
                <a:spcPct val="0"/>
              </a:spcAft>
              <a:buClrTx/>
              <a:buSzTx/>
              <a:tabLst/>
            </a:pPr>
            <a:r>
              <a:rPr kumimoji="0" lang="en-US"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6.</a:t>
            </a:r>
            <a:r>
              <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丢给最优化函数最小化代价函数</a:t>
            </a:r>
          </a:p>
        </p:txBody>
      </p:sp>
      <p:sp>
        <p:nvSpPr>
          <p:cNvPr id="20" name="文本框 19">
            <a:extLst>
              <a:ext uri="{FF2B5EF4-FFF2-40B4-BE49-F238E27FC236}">
                <a16:creationId xmlns:a16="http://schemas.microsoft.com/office/drawing/2014/main" id="{48207DED-1E60-C236-0E68-442809FC1607}"/>
              </a:ext>
            </a:extLst>
          </p:cNvPr>
          <p:cNvSpPr txBox="1"/>
          <p:nvPr/>
        </p:nvSpPr>
        <p:spPr>
          <a:xfrm>
            <a:off x="663552" y="6226534"/>
            <a:ext cx="8419338" cy="276999"/>
          </a:xfrm>
          <a:prstGeom prst="rect">
            <a:avLst/>
          </a:prstGeom>
          <a:noFill/>
        </p:spPr>
        <p:txBody>
          <a:bodyPr wrap="square">
            <a:spAutoFit/>
          </a:bodyPr>
          <a:lstStyle/>
          <a:p>
            <a:r>
              <a:rPr lang="zh-CN" altLang="en-US" sz="1200" dirty="0">
                <a:solidFill>
                  <a:srgbClr val="FF0000"/>
                </a:solidFill>
                <a:latin typeface="宋体" panose="02010600030101010101" pitchFamily="2" charset="-122"/>
                <a:ea typeface="宋体" panose="02010600030101010101" pitchFamily="2" charset="-122"/>
              </a:rPr>
              <a:t>由于神经网络的代价函数非凸，最优化时不一定会收敛在全局最小值处，高级最优化函数能确保收敛在某个</a:t>
            </a:r>
            <a:r>
              <a:rPr lang="zh-CN" altLang="en-US" sz="1200" b="1" dirty="0">
                <a:solidFill>
                  <a:srgbClr val="FF0000"/>
                </a:solidFill>
                <a:latin typeface="宋体" panose="02010600030101010101" pitchFamily="2" charset="-122"/>
                <a:ea typeface="宋体" panose="02010600030101010101" pitchFamily="2" charset="-122"/>
              </a:rPr>
              <a:t>局部</a:t>
            </a:r>
            <a:r>
              <a:rPr lang="zh-CN" altLang="en-US" sz="1200" dirty="0">
                <a:solidFill>
                  <a:srgbClr val="FF0000"/>
                </a:solidFill>
                <a:latin typeface="宋体" panose="02010600030101010101" pitchFamily="2" charset="-122"/>
                <a:ea typeface="宋体" panose="02010600030101010101" pitchFamily="2" charset="-122"/>
              </a:rPr>
              <a:t>最小值处。</a:t>
            </a:r>
          </a:p>
        </p:txBody>
      </p:sp>
      <p:sp>
        <p:nvSpPr>
          <p:cNvPr id="21" name="文本框 20">
            <a:extLst>
              <a:ext uri="{FF2B5EF4-FFF2-40B4-BE49-F238E27FC236}">
                <a16:creationId xmlns:a16="http://schemas.microsoft.com/office/drawing/2014/main" id="{22EBFC6F-0EDB-FC07-CB64-6D5E93E06361}"/>
              </a:ext>
            </a:extLst>
          </p:cNvPr>
          <p:cNvSpPr txBox="1"/>
          <p:nvPr/>
        </p:nvSpPr>
        <p:spPr>
          <a:xfrm>
            <a:off x="655751" y="5210871"/>
            <a:ext cx="4325112" cy="1015663"/>
          </a:xfrm>
          <a:prstGeom prst="rect">
            <a:avLst/>
          </a:prstGeom>
          <a:noFill/>
        </p:spPr>
        <p:txBody>
          <a:bodyPr wrap="square" rtlCol="0">
            <a:spAutoFit/>
          </a:bodyPr>
          <a:lstStyle/>
          <a:p>
            <a:r>
              <a:rPr lang="zh-CN" altLang="en-US" b="1" dirty="0"/>
              <a:t>梯度爆炸梯度消失</a:t>
            </a:r>
            <a:endParaRPr lang="en-US" altLang="zh-CN" b="1" dirty="0"/>
          </a:p>
          <a:p>
            <a:r>
              <a:rPr lang="zh-CN" altLang="en-US" sz="1400" dirty="0">
                <a:latin typeface="宋体" panose="02010600030101010101" pitchFamily="2" charset="-122"/>
                <a:ea typeface="宋体" panose="02010600030101010101" pitchFamily="2" charset="-122"/>
              </a:rPr>
              <a:t>导数非常大或非常小）：</a:t>
            </a:r>
            <a:r>
              <a:rPr lang="en-US" altLang="zh-CN" sz="1400" dirty="0">
                <a:latin typeface="宋体" panose="02010600030101010101" pitchFamily="2" charset="-122"/>
                <a:ea typeface="宋体" panose="02010600030101010101" pitchFamily="2" charset="-122"/>
              </a:rPr>
              <a:t>L</a:t>
            </a:r>
            <a:r>
              <a:rPr lang="zh-CN" altLang="en-US" sz="1400" dirty="0">
                <a:latin typeface="宋体" panose="02010600030101010101" pitchFamily="2" charset="-122"/>
                <a:ea typeface="宋体" panose="02010600030101010101" pitchFamily="2" charset="-122"/>
              </a:rPr>
              <a:t>太大，损失函数指数式变化，步长就要变小，增大训练难度：好的方法随机初始化    </a:t>
            </a:r>
            <a:r>
              <a:rPr lang="en-US" altLang="zh-CN" sz="1400" dirty="0">
                <a:latin typeface="宋体" panose="02010600030101010101" pitchFamily="2" charset="-122"/>
                <a:ea typeface="宋体" panose="02010600030101010101" pitchFamily="2" charset="-122"/>
              </a:rPr>
              <a:t>L</a:t>
            </a:r>
            <a:r>
              <a:rPr lang="zh-CN" altLang="en-US" sz="1400" dirty="0">
                <a:latin typeface="宋体" panose="02010600030101010101" pitchFamily="2" charset="-122"/>
                <a:ea typeface="宋体" panose="02010600030101010101" pitchFamily="2" charset="-122"/>
              </a:rPr>
              <a:t>嵌套很深</a:t>
            </a:r>
          </a:p>
        </p:txBody>
      </p:sp>
    </p:spTree>
    <p:extLst>
      <p:ext uri="{BB962C8B-B14F-4D97-AF65-F5344CB8AC3E}">
        <p14:creationId xmlns:p14="http://schemas.microsoft.com/office/powerpoint/2010/main" val="15513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barn(inVertical)">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barn(inVertical)">
                                      <p:cBhvr>
                                        <p:cTn id="32" dur="500"/>
                                        <p:tgtEl>
                                          <p:spTgt spid="1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8">
                                            <p:txEl>
                                              <p:pRg st="1" end="1"/>
                                            </p:txEl>
                                          </p:spTgt>
                                        </p:tgtEl>
                                        <p:attrNameLst>
                                          <p:attrName>style.visibility</p:attrName>
                                        </p:attrNameLst>
                                      </p:cBhvr>
                                      <p:to>
                                        <p:strVal val="visible"/>
                                      </p:to>
                                    </p:set>
                                    <p:animEffect transition="in" filter="barn(inVertical)">
                                      <p:cBhvr>
                                        <p:cTn id="37" dur="500"/>
                                        <p:tgtEl>
                                          <p:spTgt spid="18">
                                            <p:txEl>
                                              <p:pRg st="1" end="1"/>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18">
                                            <p:txEl>
                                              <p:pRg st="2" end="2"/>
                                            </p:txEl>
                                          </p:spTgt>
                                        </p:tgtEl>
                                        <p:attrNameLst>
                                          <p:attrName>style.visibility</p:attrName>
                                        </p:attrNameLst>
                                      </p:cBhvr>
                                      <p:to>
                                        <p:strVal val="visible"/>
                                      </p:to>
                                    </p:set>
                                    <p:animEffect transition="in" filter="barn(inVertical)">
                                      <p:cBhvr>
                                        <p:cTn id="40" dur="500"/>
                                        <p:tgtEl>
                                          <p:spTgt spid="18">
                                            <p:txEl>
                                              <p:pRg st="2" end="2"/>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18">
                                            <p:txEl>
                                              <p:pRg st="3" end="3"/>
                                            </p:txEl>
                                          </p:spTgt>
                                        </p:tgtEl>
                                        <p:attrNameLst>
                                          <p:attrName>style.visibility</p:attrName>
                                        </p:attrNameLst>
                                      </p:cBhvr>
                                      <p:to>
                                        <p:strVal val="visible"/>
                                      </p:to>
                                    </p:set>
                                    <p:animEffect transition="in" filter="barn(inVertical)">
                                      <p:cBhvr>
                                        <p:cTn id="43" dur="500"/>
                                        <p:tgtEl>
                                          <p:spTgt spid="18">
                                            <p:txEl>
                                              <p:pRg st="3" end="3"/>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18">
                                            <p:txEl>
                                              <p:pRg st="4" end="4"/>
                                            </p:txEl>
                                          </p:spTgt>
                                        </p:tgtEl>
                                        <p:attrNameLst>
                                          <p:attrName>style.visibility</p:attrName>
                                        </p:attrNameLst>
                                      </p:cBhvr>
                                      <p:to>
                                        <p:strVal val="visible"/>
                                      </p:to>
                                    </p:set>
                                    <p:animEffect transition="in" filter="barn(inVertical)">
                                      <p:cBhvr>
                                        <p:cTn id="46" dur="500"/>
                                        <p:tgtEl>
                                          <p:spTgt spid="18">
                                            <p:txEl>
                                              <p:pRg st="4" end="4"/>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18">
                                            <p:txEl>
                                              <p:pRg st="5" end="5"/>
                                            </p:txEl>
                                          </p:spTgt>
                                        </p:tgtEl>
                                        <p:attrNameLst>
                                          <p:attrName>style.visibility</p:attrName>
                                        </p:attrNameLst>
                                      </p:cBhvr>
                                      <p:to>
                                        <p:strVal val="visible"/>
                                      </p:to>
                                    </p:set>
                                    <p:animEffect transition="in" filter="barn(inVertical)">
                                      <p:cBhvr>
                                        <p:cTn id="49" dur="500"/>
                                        <p:tgtEl>
                                          <p:spTgt spid="18">
                                            <p:txEl>
                                              <p:pRg st="5" end="5"/>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18">
                                            <p:txEl>
                                              <p:pRg st="6" end="6"/>
                                            </p:txEl>
                                          </p:spTgt>
                                        </p:tgtEl>
                                        <p:attrNameLst>
                                          <p:attrName>style.visibility</p:attrName>
                                        </p:attrNameLst>
                                      </p:cBhvr>
                                      <p:to>
                                        <p:strVal val="visible"/>
                                      </p:to>
                                    </p:set>
                                    <p:animEffect transition="in" filter="barn(inVertical)">
                                      <p:cBhvr>
                                        <p:cTn id="52" dur="500"/>
                                        <p:tgtEl>
                                          <p:spTgt spid="18">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barn(inVertical)">
                                      <p:cBhvr>
                                        <p:cTn id="57" dur="500"/>
                                        <p:tgtEl>
                                          <p:spTgt spid="21">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1">
                                            <p:txEl>
                                              <p:pRg st="1" end="1"/>
                                            </p:txEl>
                                          </p:spTgt>
                                        </p:tgtEl>
                                        <p:attrNameLst>
                                          <p:attrName>style.visibility</p:attrName>
                                        </p:attrNameLst>
                                      </p:cBhvr>
                                      <p:to>
                                        <p:strVal val="visible"/>
                                      </p:to>
                                    </p:set>
                                    <p:animEffect transition="in" filter="barn(inVertical)">
                                      <p:cBhvr>
                                        <p:cTn id="62" dur="500"/>
                                        <p:tgtEl>
                                          <p:spTgt spid="21">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20">
                                            <p:txEl>
                                              <p:pRg st="0" end="0"/>
                                            </p:txEl>
                                          </p:spTgt>
                                        </p:tgtEl>
                                        <p:attrNameLst>
                                          <p:attrName>style.visibility</p:attrName>
                                        </p:attrNameLst>
                                      </p:cBhvr>
                                      <p:to>
                                        <p:strVal val="visible"/>
                                      </p:to>
                                    </p:set>
                                    <p:animEffect transition="in" filter="barn(inVertical)">
                                      <p:cBhvr>
                                        <p:cTn id="6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892874" y="3047342"/>
            <a:ext cx="6406252" cy="699807"/>
          </a:xfrm>
          <a:prstGeom prst="rect">
            <a:avLst/>
          </a:prstGeom>
          <a:noFill/>
        </p:spPr>
        <p:txBody>
          <a:bodyPr wrap="square" rtlCol="0">
            <a:spAutoFit/>
          </a:bodyPr>
          <a:lstStyle/>
          <a:p>
            <a:pPr>
              <a:lnSpc>
                <a:spcPct val="120000"/>
              </a:lnSpc>
            </a:pPr>
            <a:r>
              <a:rPr lang="zh-CN" altLang="en-US" sz="3600" b="1" dirty="0">
                <a:solidFill>
                  <a:srgbClr val="4B7FB1"/>
                </a:solidFill>
              </a:rPr>
              <a:t>基于</a:t>
            </a:r>
            <a:r>
              <a:rPr lang="en-US" altLang="zh-CN" sz="3600" b="1" dirty="0" err="1">
                <a:solidFill>
                  <a:srgbClr val="4B7FB1"/>
                </a:solidFill>
              </a:rPr>
              <a:t>numpy</a:t>
            </a:r>
            <a:r>
              <a:rPr lang="zh-CN" altLang="en-US" sz="3600" b="1" dirty="0">
                <a:solidFill>
                  <a:srgbClr val="4B7FB1"/>
                </a:solidFill>
              </a:rPr>
              <a:t>库</a:t>
            </a:r>
            <a:r>
              <a:rPr lang="en-US" altLang="zh-CN" sz="3600" b="1" dirty="0">
                <a:solidFill>
                  <a:srgbClr val="4B7FB1"/>
                </a:solidFill>
              </a:rPr>
              <a:t>python</a:t>
            </a:r>
            <a:r>
              <a:rPr lang="zh-CN" altLang="en-US" sz="3600" b="1" dirty="0">
                <a:solidFill>
                  <a:srgbClr val="4B7FB1"/>
                </a:solidFill>
              </a:rPr>
              <a:t>代码实现</a:t>
            </a:r>
          </a:p>
        </p:txBody>
      </p:sp>
      <p:cxnSp>
        <p:nvCxnSpPr>
          <p:cNvPr id="13" name="直接连接符 12"/>
          <p:cNvCxnSpPr>
            <a:cxnSpLocks/>
          </p:cNvCxnSpPr>
          <p:nvPr/>
        </p:nvCxnSpPr>
        <p:spPr>
          <a:xfrm>
            <a:off x="5683170" y="3835683"/>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0" y="0"/>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39487" y="1492685"/>
            <a:ext cx="1585690" cy="4508927"/>
          </a:xfrm>
          <a:prstGeom prst="rect">
            <a:avLst/>
          </a:prstGeom>
          <a:noFill/>
        </p:spPr>
        <p:txBody>
          <a:bodyPr wrap="none" rtlCol="0">
            <a:spAutoFit/>
          </a:bodyPr>
          <a:lstStyle/>
          <a:p>
            <a:r>
              <a:rPr lang="en-US" altLang="zh-CN"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rPr>
              <a:t>1</a:t>
            </a:r>
            <a:endParaRPr lang="zh-CN" altLang="en-US"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endParaRPr>
          </a:p>
        </p:txBody>
      </p:sp>
      <p:sp>
        <p:nvSpPr>
          <p:cNvPr id="22" name="任意多边形 21"/>
          <p:cNvSpPr/>
          <p:nvPr/>
        </p:nvSpPr>
        <p:spPr>
          <a:xfrm flipH="1" flipV="1">
            <a:off x="0" y="4608593"/>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146">
            <a:extLst>
              <a:ext uri="{FF2B5EF4-FFF2-40B4-BE49-F238E27FC236}">
                <a16:creationId xmlns:a16="http://schemas.microsoft.com/office/drawing/2014/main" id="{AF9CBB9A-FD74-13F3-D2C7-615063BD70C3}"/>
              </a:ext>
            </a:extLst>
          </p:cNvPr>
          <p:cNvSpPr>
            <a:spLocks noChangeArrowheads="1"/>
          </p:cNvSpPr>
          <p:nvPr/>
        </p:nvSpPr>
        <p:spPr bwMode="auto">
          <a:xfrm>
            <a:off x="5728687" y="2090033"/>
            <a:ext cx="734627" cy="868775"/>
          </a:xfrm>
          <a:custGeom>
            <a:avLst/>
            <a:gdLst>
              <a:gd name="T0" fmla="*/ 381830 w 356"/>
              <a:gd name="T1" fmla="*/ 64394 h 497"/>
              <a:gd name="T2" fmla="*/ 381830 w 356"/>
              <a:gd name="T3" fmla="*/ 64394 h 497"/>
              <a:gd name="T4" fmla="*/ 339804 w 356"/>
              <a:gd name="T5" fmla="*/ 147869 h 497"/>
              <a:gd name="T6" fmla="*/ 85251 w 356"/>
              <a:gd name="T7" fmla="*/ 147869 h 497"/>
              <a:gd name="T8" fmla="*/ 43226 w 356"/>
              <a:gd name="T9" fmla="*/ 64394 h 497"/>
              <a:gd name="T10" fmla="*/ 0 w 356"/>
              <a:gd name="T11" fmla="*/ 106132 h 497"/>
              <a:gd name="T12" fmla="*/ 0 w 356"/>
              <a:gd name="T13" fmla="*/ 549737 h 497"/>
              <a:gd name="T14" fmla="*/ 43226 w 356"/>
              <a:gd name="T15" fmla="*/ 591475 h 497"/>
              <a:gd name="T16" fmla="*/ 381830 w 356"/>
              <a:gd name="T17" fmla="*/ 591475 h 497"/>
              <a:gd name="T18" fmla="*/ 426256 w 356"/>
              <a:gd name="T19" fmla="*/ 549737 h 497"/>
              <a:gd name="T20" fmla="*/ 426256 w 356"/>
              <a:gd name="T21" fmla="*/ 106132 h 497"/>
              <a:gd name="T22" fmla="*/ 381830 w 356"/>
              <a:gd name="T23" fmla="*/ 64394 h 497"/>
              <a:gd name="T24" fmla="*/ 318191 w 356"/>
              <a:gd name="T25" fmla="*/ 116864 h 497"/>
              <a:gd name="T26" fmla="*/ 318191 w 356"/>
              <a:gd name="T27" fmla="*/ 116864 h 497"/>
              <a:gd name="T28" fmla="*/ 350611 w 356"/>
              <a:gd name="T29" fmla="*/ 64394 h 497"/>
              <a:gd name="T30" fmla="*/ 276166 w 356"/>
              <a:gd name="T31" fmla="*/ 64394 h 497"/>
              <a:gd name="T32" fmla="*/ 254553 w 356"/>
              <a:gd name="T33" fmla="*/ 0 h 497"/>
              <a:gd name="T34" fmla="*/ 159696 w 356"/>
              <a:gd name="T35" fmla="*/ 0 h 497"/>
              <a:gd name="T36" fmla="*/ 138083 w 356"/>
              <a:gd name="T37" fmla="*/ 64394 h 497"/>
              <a:gd name="T38" fmla="*/ 73244 w 356"/>
              <a:gd name="T39" fmla="*/ 64394 h 497"/>
              <a:gd name="T40" fmla="*/ 106864 w 356"/>
              <a:gd name="T41" fmla="*/ 116864 h 497"/>
              <a:gd name="T42" fmla="*/ 318191 w 356"/>
              <a:gd name="T43" fmla="*/ 116864 h 4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56" h="497">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solidFill>
            <a:srgbClr val="4B7FB1"/>
          </a:solidFill>
          <a:ln>
            <a:noFill/>
          </a:ln>
          <a:effectLst/>
        </p:spPr>
        <p:txBody>
          <a:bodyPr wrap="none" lIns="45712" tIns="22856" rIns="45712" bIns="22856"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Tree>
    <p:extLst>
      <p:ext uri="{BB962C8B-B14F-4D97-AF65-F5344CB8AC3E}">
        <p14:creationId xmlns:p14="http://schemas.microsoft.com/office/powerpoint/2010/main" val="2484032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4.1 </a:t>
            </a:r>
            <a:r>
              <a:rPr lang="zh-CN" altLang="en-US" sz="2400" b="1" dirty="0">
                <a:solidFill>
                  <a:srgbClr val="4B7FB1"/>
                </a:solidFill>
              </a:rPr>
              <a:t>神经网络要点梳理</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636813" y="1004207"/>
            <a:ext cx="231049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变量数据组织约定</a:t>
            </a:r>
          </a:p>
        </p:txBody>
      </p:sp>
      <p:sp>
        <p:nvSpPr>
          <p:cNvPr id="6" name="文本框 5">
            <a:extLst>
              <a:ext uri="{FF2B5EF4-FFF2-40B4-BE49-F238E27FC236}">
                <a16:creationId xmlns:a16="http://schemas.microsoft.com/office/drawing/2014/main" id="{F323414C-9CE3-DF5D-E421-90A0078F8016}"/>
              </a:ext>
            </a:extLst>
          </p:cNvPr>
          <p:cNvSpPr txBox="1"/>
          <p:nvPr/>
        </p:nvSpPr>
        <p:spPr>
          <a:xfrm>
            <a:off x="850392" y="1600200"/>
            <a:ext cx="1188720"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t>数据集</a:t>
            </a:r>
          </a:p>
        </p:txBody>
      </p:sp>
      <mc:AlternateContent xmlns:mc="http://schemas.openxmlformats.org/markup-compatibility/2006">
        <mc:Choice xmlns:a14="http://schemas.microsoft.com/office/drawing/2010/main" Requires="a14">
          <p:graphicFrame>
            <p:nvGraphicFramePr>
              <p:cNvPr id="10" name="表格 9">
                <a:extLst>
                  <a:ext uri="{FF2B5EF4-FFF2-40B4-BE49-F238E27FC236}">
                    <a16:creationId xmlns:a16="http://schemas.microsoft.com/office/drawing/2014/main" id="{90EE5FEC-BA85-7237-AEB9-F5161DD28B26}"/>
                  </a:ext>
                </a:extLst>
              </p:cNvPr>
              <p:cNvGraphicFramePr>
                <a:graphicFrameLocks noGrp="1"/>
              </p:cNvGraphicFramePr>
              <p:nvPr>
                <p:extLst>
                  <p:ext uri="{D42A27DB-BD31-4B8C-83A1-F6EECF244321}">
                    <p14:modId xmlns:p14="http://schemas.microsoft.com/office/powerpoint/2010/main" val="766446356"/>
                  </p:ext>
                </p:extLst>
              </p:nvPr>
            </p:nvGraphicFramePr>
            <p:xfrm>
              <a:off x="1051560" y="2196193"/>
              <a:ext cx="8923527" cy="1582287"/>
            </p:xfrm>
            <a:graphic>
              <a:graphicData uri="http://schemas.openxmlformats.org/drawingml/2006/table">
                <a:tbl>
                  <a:tblPr firstRow="1" bandRow="1">
                    <a:tableStyleId>{5C22544A-7EE6-4342-B048-85BDC9FD1C3A}</a:tableStyleId>
                  </a:tblPr>
                  <a:tblGrid>
                    <a:gridCol w="2048037">
                      <a:extLst>
                        <a:ext uri="{9D8B030D-6E8A-4147-A177-3AD203B41FA5}">
                          <a16:colId xmlns:a16="http://schemas.microsoft.com/office/drawing/2014/main" val="1760496071"/>
                        </a:ext>
                      </a:extLst>
                    </a:gridCol>
                    <a:gridCol w="1375098">
                      <a:extLst>
                        <a:ext uri="{9D8B030D-6E8A-4147-A177-3AD203B41FA5}">
                          <a16:colId xmlns:a16="http://schemas.microsoft.com/office/drawing/2014/main" val="1061601776"/>
                        </a:ext>
                      </a:extLst>
                    </a:gridCol>
                    <a:gridCol w="1375098">
                      <a:extLst>
                        <a:ext uri="{9D8B030D-6E8A-4147-A177-3AD203B41FA5}">
                          <a16:colId xmlns:a16="http://schemas.microsoft.com/office/drawing/2014/main" val="2756145449"/>
                        </a:ext>
                      </a:extLst>
                    </a:gridCol>
                    <a:gridCol w="1375098">
                      <a:extLst>
                        <a:ext uri="{9D8B030D-6E8A-4147-A177-3AD203B41FA5}">
                          <a16:colId xmlns:a16="http://schemas.microsoft.com/office/drawing/2014/main" val="3336857234"/>
                        </a:ext>
                      </a:extLst>
                    </a:gridCol>
                    <a:gridCol w="1375098">
                      <a:extLst>
                        <a:ext uri="{9D8B030D-6E8A-4147-A177-3AD203B41FA5}">
                          <a16:colId xmlns:a16="http://schemas.microsoft.com/office/drawing/2014/main" val="3973349965"/>
                        </a:ext>
                      </a:extLst>
                    </a:gridCol>
                    <a:gridCol w="1375098">
                      <a:extLst>
                        <a:ext uri="{9D8B030D-6E8A-4147-A177-3AD203B41FA5}">
                          <a16:colId xmlns:a16="http://schemas.microsoft.com/office/drawing/2014/main" val="1636843273"/>
                        </a:ext>
                      </a:extLst>
                    </a:gridCol>
                  </a:tblGrid>
                  <a:tr h="314683">
                    <a:tc>
                      <a:txBody>
                        <a:bodyPr/>
                        <a:lstStyle/>
                        <a:p>
                          <a:r>
                            <a:rPr lang="zh-CN" altLang="en-US" sz="1200" dirty="0">
                              <a:solidFill>
                                <a:schemeClr val="tx1"/>
                              </a:solidFill>
                            </a:rPr>
                            <a:t>样本</a:t>
                          </a:r>
                          <a:r>
                            <a:rPr lang="zh-CN" altLang="en-US" dirty="0">
                              <a:solidFill>
                                <a:schemeClr val="tx1"/>
                              </a:solidFill>
                            </a:rPr>
                            <a:t>                         </a:t>
                          </a:r>
                          <a:r>
                            <a:rPr lang="zh-CN" altLang="en-US" sz="1200" dirty="0">
                              <a:solidFill>
                                <a:schemeClr val="tx1"/>
                              </a:solidFill>
                            </a:rPr>
                            <a:t>特征</a:t>
                          </a:r>
                        </a:p>
                      </a:txBody>
                      <a:tcPr>
                        <a:lnTlToBr w="12700" cap="flat" cmpd="sng" algn="ctr">
                          <a:solidFill>
                            <a:schemeClr val="tx1"/>
                          </a:solidFill>
                          <a:prstDash val="solid"/>
                          <a:round/>
                          <a:headEnd type="none" w="med" len="med"/>
                          <a:tailEnd type="none" w="med" len="med"/>
                        </a:lnTlToB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m:rPr>
                                        <m:sty m:val="p"/>
                                      </m:rPr>
                                      <a:rPr lang="en-US" altLang="zh-CN" i="1" smtClean="0">
                                        <a:solidFill>
                                          <a:schemeClr val="tx1"/>
                                        </a:solidFill>
                                        <a:latin typeface="Cambria Math" panose="02040503050406030204" pitchFamily="18" charset="0"/>
                                      </a:rPr>
                                      <m:t>x</m:t>
                                    </m:r>
                                  </m:e>
                                  <m:sub>
                                    <m:r>
                                      <a:rPr lang="en-US" altLang="zh-CN" b="1" i="1" smtClean="0">
                                        <a:solidFill>
                                          <a:schemeClr val="tx1"/>
                                        </a:solidFill>
                                        <a:latin typeface="Cambria Math" panose="02040503050406030204" pitchFamily="18" charset="0"/>
                                      </a:rPr>
                                      <m:t>𝟏</m:t>
                                    </m:r>
                                  </m:sub>
                                </m:sSub>
                              </m:oMath>
                            </m:oMathPara>
                          </a14:m>
                          <a:endParaRPr lang="zh-CN" altLang="en-US"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m:rPr>
                                        <m:sty m:val="p"/>
                                      </m:rPr>
                                      <a:rPr lang="en-US" altLang="zh-CN" i="1" smtClean="0">
                                        <a:solidFill>
                                          <a:schemeClr val="tx1"/>
                                        </a:solidFill>
                                        <a:latin typeface="Cambria Math" panose="02040503050406030204" pitchFamily="18" charset="0"/>
                                      </a:rPr>
                                      <m:t>x</m:t>
                                    </m:r>
                                  </m:e>
                                  <m:sub>
                                    <m:r>
                                      <a:rPr lang="en-US" altLang="zh-CN" b="1" i="1" smtClean="0">
                                        <a:solidFill>
                                          <a:schemeClr val="tx1"/>
                                        </a:solidFill>
                                        <a:latin typeface="Cambria Math" panose="02040503050406030204" pitchFamily="18" charset="0"/>
                                      </a:rPr>
                                      <m:t>𝟐</m:t>
                                    </m:r>
                                  </m:sub>
                                </m:sSub>
                              </m:oMath>
                            </m:oMathPara>
                          </a14:m>
                          <a:endParaRPr lang="zh-CN" altLang="en-US" dirty="0">
                            <a:solidFill>
                              <a:schemeClr val="tx1"/>
                            </a:solidFill>
                          </a:endParaRPr>
                        </a:p>
                      </a:txBody>
                      <a:tcPr/>
                    </a:tc>
                    <a:tc>
                      <a:txBody>
                        <a:bodyPr/>
                        <a:lstStyle/>
                        <a:p>
                          <a:pPr algn="ctr"/>
                          <a:r>
                            <a:rPr lang="en-US" altLang="zh-CN" dirty="0">
                              <a:solidFill>
                                <a:schemeClr val="tx1"/>
                              </a:solidFill>
                            </a:rPr>
                            <a:t>…….</a:t>
                          </a:r>
                          <a:endParaRPr lang="zh-CN" altLang="en-US" dirty="0">
                            <a:solidFill>
                              <a:schemeClr val="tx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m:rPr>
                                        <m:sty m:val="p"/>
                                      </m:rPr>
                                      <a:rPr lang="en-US" altLang="zh-CN" i="1" smtClean="0">
                                        <a:solidFill>
                                          <a:schemeClr val="tx1"/>
                                        </a:solidFill>
                                        <a:latin typeface="Cambria Math" panose="02040503050406030204" pitchFamily="18" charset="0"/>
                                      </a:rPr>
                                      <m:t>x</m:t>
                                    </m:r>
                                  </m:e>
                                  <m:sub>
                                    <m:r>
                                      <a:rPr lang="en-US" altLang="zh-CN" b="1" i="1" smtClean="0">
                                        <a:solidFill>
                                          <a:schemeClr val="tx1"/>
                                        </a:solidFill>
                                        <a:latin typeface="Cambria Math" panose="02040503050406030204" pitchFamily="18" charset="0"/>
                                      </a:rPr>
                                      <m:t>𝒏</m:t>
                                    </m:r>
                                  </m:sub>
                                </m:sSub>
                              </m:oMath>
                            </m:oMathPara>
                          </a14:m>
                          <a:endParaRPr lang="zh-CN" altLang="en-US" dirty="0">
                            <a:solidFill>
                              <a:schemeClr val="tx1"/>
                            </a:solidFill>
                          </a:endParaRPr>
                        </a:p>
                      </a:txBody>
                      <a:tcPr/>
                    </a:tc>
                    <a:tc>
                      <a:txBody>
                        <a:bodyPr/>
                        <a:lstStyle/>
                        <a:p>
                          <a:pPr algn="ctr"/>
                          <a:r>
                            <a:rPr lang="en-US" altLang="zh-CN" dirty="0">
                              <a:solidFill>
                                <a:schemeClr val="tx1"/>
                              </a:solidFill>
                            </a:rPr>
                            <a:t>Y</a:t>
                          </a:r>
                          <a:endParaRPr lang="zh-CN" altLang="en-US" dirty="0">
                            <a:solidFill>
                              <a:schemeClr val="tx1"/>
                            </a:solidFill>
                          </a:endParaRPr>
                        </a:p>
                      </a:txBody>
                      <a:tcPr/>
                    </a:tc>
                    <a:extLst>
                      <a:ext uri="{0D108BD9-81ED-4DB2-BD59-A6C34878D82A}">
                        <a16:rowId xmlns:a16="http://schemas.microsoft.com/office/drawing/2014/main" val="1172568022"/>
                      </a:ext>
                    </a:extLst>
                  </a:tr>
                  <a:tr h="490496">
                    <a:tc>
                      <a:txBody>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bSup>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bSup>
                              </m:oMath>
                            </m:oMathPara>
                          </a14:m>
                          <a:endParaRPr lang="zh-CN" altLang="en-US" dirty="0"/>
                        </a:p>
                      </a:txBody>
                      <a:tcPr/>
                    </a:tc>
                    <a:tc>
                      <a:txBody>
                        <a:bodyPr/>
                        <a:lstStyle/>
                        <a:p>
                          <a:pPr algn="ctr"/>
                          <a:r>
                            <a:rPr lang="en-US" altLang="zh-CN" dirty="0"/>
                            <a:t>…….</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bSup>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oMath>
                            </m:oMathPara>
                          </a14:m>
                          <a:endParaRPr lang="zh-CN" altLang="en-US" dirty="0"/>
                        </a:p>
                      </a:txBody>
                      <a:tcPr/>
                    </a:tc>
                    <a:extLst>
                      <a:ext uri="{0D108BD9-81ED-4DB2-BD59-A6C34878D82A}">
                        <a16:rowId xmlns:a16="http://schemas.microsoft.com/office/drawing/2014/main" val="744671176"/>
                      </a:ext>
                    </a:extLst>
                  </a:tr>
                  <a:tr h="543151">
                    <a:tc>
                      <a:txBody>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1700002206"/>
                      </a:ext>
                    </a:extLst>
                  </a:tr>
                </a:tbl>
              </a:graphicData>
            </a:graphic>
          </p:graphicFrame>
        </mc:Choice>
        <mc:Fallback>
          <p:graphicFrame>
            <p:nvGraphicFramePr>
              <p:cNvPr id="10" name="表格 9">
                <a:extLst>
                  <a:ext uri="{FF2B5EF4-FFF2-40B4-BE49-F238E27FC236}">
                    <a16:creationId xmlns:a16="http://schemas.microsoft.com/office/drawing/2014/main" id="{90EE5FEC-BA85-7237-AEB9-F5161DD28B26}"/>
                  </a:ext>
                </a:extLst>
              </p:cNvPr>
              <p:cNvGraphicFramePr>
                <a:graphicFrameLocks noGrp="1"/>
              </p:cNvGraphicFramePr>
              <p:nvPr>
                <p:extLst>
                  <p:ext uri="{D42A27DB-BD31-4B8C-83A1-F6EECF244321}">
                    <p14:modId xmlns:p14="http://schemas.microsoft.com/office/powerpoint/2010/main" val="766446356"/>
                  </p:ext>
                </p:extLst>
              </p:nvPr>
            </p:nvGraphicFramePr>
            <p:xfrm>
              <a:off x="1051560" y="2196193"/>
              <a:ext cx="8923527" cy="1582287"/>
            </p:xfrm>
            <a:graphic>
              <a:graphicData uri="http://schemas.openxmlformats.org/drawingml/2006/table">
                <a:tbl>
                  <a:tblPr firstRow="1" bandRow="1">
                    <a:tableStyleId>{5C22544A-7EE6-4342-B048-85BDC9FD1C3A}</a:tableStyleId>
                  </a:tblPr>
                  <a:tblGrid>
                    <a:gridCol w="2048037">
                      <a:extLst>
                        <a:ext uri="{9D8B030D-6E8A-4147-A177-3AD203B41FA5}">
                          <a16:colId xmlns:a16="http://schemas.microsoft.com/office/drawing/2014/main" val="1760496071"/>
                        </a:ext>
                      </a:extLst>
                    </a:gridCol>
                    <a:gridCol w="1375098">
                      <a:extLst>
                        <a:ext uri="{9D8B030D-6E8A-4147-A177-3AD203B41FA5}">
                          <a16:colId xmlns:a16="http://schemas.microsoft.com/office/drawing/2014/main" val="1061601776"/>
                        </a:ext>
                      </a:extLst>
                    </a:gridCol>
                    <a:gridCol w="1375098">
                      <a:extLst>
                        <a:ext uri="{9D8B030D-6E8A-4147-A177-3AD203B41FA5}">
                          <a16:colId xmlns:a16="http://schemas.microsoft.com/office/drawing/2014/main" val="2756145449"/>
                        </a:ext>
                      </a:extLst>
                    </a:gridCol>
                    <a:gridCol w="1375098">
                      <a:extLst>
                        <a:ext uri="{9D8B030D-6E8A-4147-A177-3AD203B41FA5}">
                          <a16:colId xmlns:a16="http://schemas.microsoft.com/office/drawing/2014/main" val="3336857234"/>
                        </a:ext>
                      </a:extLst>
                    </a:gridCol>
                    <a:gridCol w="1375098">
                      <a:extLst>
                        <a:ext uri="{9D8B030D-6E8A-4147-A177-3AD203B41FA5}">
                          <a16:colId xmlns:a16="http://schemas.microsoft.com/office/drawing/2014/main" val="3973349965"/>
                        </a:ext>
                      </a:extLst>
                    </a:gridCol>
                    <a:gridCol w="1375098">
                      <a:extLst>
                        <a:ext uri="{9D8B030D-6E8A-4147-A177-3AD203B41FA5}">
                          <a16:colId xmlns:a16="http://schemas.microsoft.com/office/drawing/2014/main" val="1636843273"/>
                        </a:ext>
                      </a:extLst>
                    </a:gridCol>
                  </a:tblGrid>
                  <a:tr h="548640">
                    <a:tc>
                      <a:txBody>
                        <a:bodyPr/>
                        <a:lstStyle/>
                        <a:p>
                          <a:r>
                            <a:rPr lang="zh-CN" altLang="en-US" sz="1200" dirty="0">
                              <a:solidFill>
                                <a:schemeClr val="tx1"/>
                              </a:solidFill>
                            </a:rPr>
                            <a:t>样本</a:t>
                          </a:r>
                          <a:r>
                            <a:rPr lang="zh-CN" altLang="en-US" dirty="0">
                              <a:solidFill>
                                <a:schemeClr val="tx1"/>
                              </a:solidFill>
                            </a:rPr>
                            <a:t>                         </a:t>
                          </a:r>
                          <a:r>
                            <a:rPr lang="zh-CN" altLang="en-US" sz="1200" dirty="0">
                              <a:solidFill>
                                <a:schemeClr val="tx1"/>
                              </a:solidFill>
                            </a:rPr>
                            <a:t>特征</a:t>
                          </a:r>
                        </a:p>
                      </a:txBody>
                      <a:tcPr>
                        <a:lnTlToBr w="12700" cap="flat" cmpd="sng" algn="ctr">
                          <a:solidFill>
                            <a:schemeClr val="tx1"/>
                          </a:solidFill>
                          <a:prstDash val="solid"/>
                          <a:round/>
                          <a:headEnd type="none" w="med" len="med"/>
                          <a:tailEnd type="none" w="med" len="med"/>
                        </a:lnTlToBr>
                      </a:tcPr>
                    </a:tc>
                    <a:tc>
                      <a:txBody>
                        <a:bodyPr/>
                        <a:lstStyle/>
                        <a:p>
                          <a:endParaRPr lang="zh-CN"/>
                        </a:p>
                      </a:txBody>
                      <a:tcPr>
                        <a:blipFill>
                          <a:blip r:embed="rId4"/>
                          <a:stretch>
                            <a:fillRect l="-149115" t="-5556" r="-401327" b="-191111"/>
                          </a:stretch>
                        </a:blipFill>
                      </a:tcPr>
                    </a:tc>
                    <a:tc>
                      <a:txBody>
                        <a:bodyPr/>
                        <a:lstStyle/>
                        <a:p>
                          <a:endParaRPr lang="zh-CN"/>
                        </a:p>
                      </a:txBody>
                      <a:tcPr>
                        <a:blipFill>
                          <a:blip r:embed="rId4"/>
                          <a:stretch>
                            <a:fillRect l="-249115" t="-5556" r="-301327" b="-191111"/>
                          </a:stretch>
                        </a:blipFill>
                      </a:tcPr>
                    </a:tc>
                    <a:tc>
                      <a:txBody>
                        <a:bodyPr/>
                        <a:lstStyle/>
                        <a:p>
                          <a:pPr algn="ctr"/>
                          <a:r>
                            <a:rPr lang="en-US" altLang="zh-CN" dirty="0">
                              <a:solidFill>
                                <a:schemeClr val="tx1"/>
                              </a:solidFill>
                            </a:rPr>
                            <a:t>…….</a:t>
                          </a:r>
                          <a:endParaRPr lang="zh-CN" altLang="en-US" dirty="0">
                            <a:solidFill>
                              <a:schemeClr val="tx1"/>
                            </a:solidFill>
                          </a:endParaRPr>
                        </a:p>
                      </a:txBody>
                      <a:tcPr/>
                    </a:tc>
                    <a:tc>
                      <a:txBody>
                        <a:bodyPr/>
                        <a:lstStyle/>
                        <a:p>
                          <a:endParaRPr lang="zh-CN"/>
                        </a:p>
                      </a:txBody>
                      <a:tcPr>
                        <a:blipFill>
                          <a:blip r:embed="rId4"/>
                          <a:stretch>
                            <a:fillRect l="-448673" t="-5556" r="-101770" b="-191111"/>
                          </a:stretch>
                        </a:blipFill>
                      </a:tcPr>
                    </a:tc>
                    <a:tc>
                      <a:txBody>
                        <a:bodyPr/>
                        <a:lstStyle/>
                        <a:p>
                          <a:pPr algn="ctr"/>
                          <a:r>
                            <a:rPr lang="en-US" altLang="zh-CN" dirty="0">
                              <a:solidFill>
                                <a:schemeClr val="tx1"/>
                              </a:solidFill>
                            </a:rPr>
                            <a:t>Y</a:t>
                          </a:r>
                          <a:endParaRPr lang="zh-CN" altLang="en-US" dirty="0">
                            <a:solidFill>
                              <a:schemeClr val="tx1"/>
                            </a:solidFill>
                          </a:endParaRPr>
                        </a:p>
                      </a:txBody>
                      <a:tcPr/>
                    </a:tc>
                    <a:extLst>
                      <a:ext uri="{0D108BD9-81ED-4DB2-BD59-A6C34878D82A}">
                        <a16:rowId xmlns:a16="http://schemas.microsoft.com/office/drawing/2014/main" val="1172568022"/>
                      </a:ext>
                    </a:extLst>
                  </a:tr>
                  <a:tr h="490496">
                    <a:tc>
                      <a:txBody>
                        <a:bodyPr/>
                        <a:lstStyle/>
                        <a:p>
                          <a:endParaRPr lang="zh-CN"/>
                        </a:p>
                      </a:txBody>
                      <a:tcPr>
                        <a:blipFill>
                          <a:blip r:embed="rId4"/>
                          <a:stretch>
                            <a:fillRect l="-298" t="-117284" r="-337202" b="-112346"/>
                          </a:stretch>
                        </a:blipFill>
                      </a:tcPr>
                    </a:tc>
                    <a:tc>
                      <a:txBody>
                        <a:bodyPr/>
                        <a:lstStyle/>
                        <a:p>
                          <a:endParaRPr lang="zh-CN"/>
                        </a:p>
                      </a:txBody>
                      <a:tcPr>
                        <a:blipFill>
                          <a:blip r:embed="rId4"/>
                          <a:stretch>
                            <a:fillRect l="-149115" t="-117284" r="-401327" b="-112346"/>
                          </a:stretch>
                        </a:blipFill>
                      </a:tcPr>
                    </a:tc>
                    <a:tc>
                      <a:txBody>
                        <a:bodyPr/>
                        <a:lstStyle/>
                        <a:p>
                          <a:endParaRPr lang="zh-CN"/>
                        </a:p>
                      </a:txBody>
                      <a:tcPr>
                        <a:blipFill>
                          <a:blip r:embed="rId4"/>
                          <a:stretch>
                            <a:fillRect l="-249115" t="-117284" r="-301327" b="-112346"/>
                          </a:stretch>
                        </a:blipFill>
                      </a:tcPr>
                    </a:tc>
                    <a:tc>
                      <a:txBody>
                        <a:bodyPr/>
                        <a:lstStyle/>
                        <a:p>
                          <a:pPr algn="ctr"/>
                          <a:r>
                            <a:rPr lang="en-US" altLang="zh-CN" dirty="0"/>
                            <a:t>…….</a:t>
                          </a:r>
                          <a:endParaRPr lang="zh-CN" altLang="en-US" dirty="0"/>
                        </a:p>
                      </a:txBody>
                      <a:tcPr/>
                    </a:tc>
                    <a:tc>
                      <a:txBody>
                        <a:bodyPr/>
                        <a:lstStyle/>
                        <a:p>
                          <a:endParaRPr lang="zh-CN"/>
                        </a:p>
                      </a:txBody>
                      <a:tcPr>
                        <a:blipFill>
                          <a:blip r:embed="rId4"/>
                          <a:stretch>
                            <a:fillRect l="-448673" t="-117284" r="-101770" b="-112346"/>
                          </a:stretch>
                        </a:blipFill>
                      </a:tcPr>
                    </a:tc>
                    <a:tc>
                      <a:txBody>
                        <a:bodyPr/>
                        <a:lstStyle/>
                        <a:p>
                          <a:endParaRPr lang="zh-CN"/>
                        </a:p>
                      </a:txBody>
                      <a:tcPr>
                        <a:blipFill>
                          <a:blip r:embed="rId4"/>
                          <a:stretch>
                            <a:fillRect l="-548673" t="-117284" r="-1770" b="-112346"/>
                          </a:stretch>
                        </a:blipFill>
                      </a:tcPr>
                    </a:tc>
                    <a:extLst>
                      <a:ext uri="{0D108BD9-81ED-4DB2-BD59-A6C34878D82A}">
                        <a16:rowId xmlns:a16="http://schemas.microsoft.com/office/drawing/2014/main" val="744671176"/>
                      </a:ext>
                    </a:extLst>
                  </a:tr>
                  <a:tr h="543151">
                    <a:tc>
                      <a:txBody>
                        <a:bodyPr/>
                        <a:lstStyle/>
                        <a:p>
                          <a:endParaRPr lang="zh-CN"/>
                        </a:p>
                      </a:txBody>
                      <a:tcPr>
                        <a:blipFill>
                          <a:blip r:embed="rId4"/>
                          <a:stretch>
                            <a:fillRect l="-298" t="-197753" r="-337202" b="-2247"/>
                          </a:stretch>
                        </a:blipFill>
                      </a:tcPr>
                    </a:tc>
                    <a:tc>
                      <a:txBody>
                        <a:bodyPr/>
                        <a:lstStyle/>
                        <a:p>
                          <a:endParaRPr lang="zh-CN"/>
                        </a:p>
                      </a:txBody>
                      <a:tcPr>
                        <a:blipFill>
                          <a:blip r:embed="rId4"/>
                          <a:stretch>
                            <a:fillRect l="-149115" t="-197753" r="-401327" b="-2247"/>
                          </a:stretch>
                        </a:blipFill>
                      </a:tcPr>
                    </a:tc>
                    <a:tc>
                      <a:txBody>
                        <a:bodyPr/>
                        <a:lstStyle/>
                        <a:p>
                          <a:endParaRPr lang="zh-CN"/>
                        </a:p>
                      </a:txBody>
                      <a:tcPr>
                        <a:blipFill>
                          <a:blip r:embed="rId4"/>
                          <a:stretch>
                            <a:fillRect l="-249115" t="-197753" r="-301327" b="-2247"/>
                          </a:stretch>
                        </a:blipFill>
                      </a:tcPr>
                    </a:tc>
                    <a:tc>
                      <a:txBody>
                        <a:bodyPr/>
                        <a:lstStyle/>
                        <a:p>
                          <a:endParaRPr lang="zh-CN"/>
                        </a:p>
                      </a:txBody>
                      <a:tcPr>
                        <a:blipFill>
                          <a:blip r:embed="rId4"/>
                          <a:stretch>
                            <a:fillRect l="-350667" t="-197753" r="-202667" b="-2247"/>
                          </a:stretch>
                        </a:blipFill>
                      </a:tcPr>
                    </a:tc>
                    <a:tc>
                      <a:txBody>
                        <a:bodyPr/>
                        <a:lstStyle/>
                        <a:p>
                          <a:endParaRPr lang="zh-CN"/>
                        </a:p>
                      </a:txBody>
                      <a:tcPr>
                        <a:blipFill>
                          <a:blip r:embed="rId4"/>
                          <a:stretch>
                            <a:fillRect l="-448673" t="-197753" r="-101770" b="-2247"/>
                          </a:stretch>
                        </a:blipFill>
                      </a:tcPr>
                    </a:tc>
                    <a:tc>
                      <a:txBody>
                        <a:bodyPr/>
                        <a:lstStyle/>
                        <a:p>
                          <a:endParaRPr lang="zh-CN"/>
                        </a:p>
                      </a:txBody>
                      <a:tcPr>
                        <a:blipFill>
                          <a:blip r:embed="rId4"/>
                          <a:stretch>
                            <a:fillRect l="-548673" t="-197753" r="-1770" b="-2247"/>
                          </a:stretch>
                        </a:blipFill>
                      </a:tcPr>
                    </a:tc>
                    <a:extLst>
                      <a:ext uri="{0D108BD9-81ED-4DB2-BD59-A6C34878D82A}">
                        <a16:rowId xmlns:a16="http://schemas.microsoft.com/office/drawing/2014/main" val="1700002206"/>
                      </a:ext>
                    </a:extLst>
                  </a:tr>
                </a:tbl>
              </a:graphicData>
            </a:graphic>
          </p:graphicFrame>
        </mc:Fallback>
      </mc:AlternateContent>
      <p:pic>
        <p:nvPicPr>
          <p:cNvPr id="16" name="图片 15">
            <a:extLst>
              <a:ext uri="{FF2B5EF4-FFF2-40B4-BE49-F238E27FC236}">
                <a16:creationId xmlns:a16="http://schemas.microsoft.com/office/drawing/2014/main" id="{1DB783B2-BF52-A69D-870B-1610C00C0BE3}"/>
              </a:ext>
            </a:extLst>
          </p:cNvPr>
          <p:cNvPicPr>
            <a:picLocks noChangeAspect="1"/>
          </p:cNvPicPr>
          <p:nvPr/>
        </p:nvPicPr>
        <p:blipFill>
          <a:blip r:embed="rId5"/>
          <a:stretch>
            <a:fillRect/>
          </a:stretch>
        </p:blipFill>
        <p:spPr>
          <a:xfrm>
            <a:off x="1051560" y="3863333"/>
            <a:ext cx="5141580" cy="2236089"/>
          </a:xfrm>
          <a:prstGeom prst="rect">
            <a:avLst/>
          </a:prstGeom>
        </p:spPr>
      </p:pic>
      <p:sp>
        <p:nvSpPr>
          <p:cNvPr id="17" name="箭头: 右 16">
            <a:extLst>
              <a:ext uri="{FF2B5EF4-FFF2-40B4-BE49-F238E27FC236}">
                <a16:creationId xmlns:a16="http://schemas.microsoft.com/office/drawing/2014/main" id="{139256B4-D532-AB2D-710B-7ECACD010E53}"/>
              </a:ext>
            </a:extLst>
          </p:cNvPr>
          <p:cNvSpPr/>
          <p:nvPr/>
        </p:nvSpPr>
        <p:spPr>
          <a:xfrm>
            <a:off x="6193140" y="4857933"/>
            <a:ext cx="481980" cy="2444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D1FA579F-3CC5-B270-9D0D-FBB3AD10BEF6}"/>
              </a:ext>
            </a:extLst>
          </p:cNvPr>
          <p:cNvPicPr>
            <a:picLocks noChangeAspect="1"/>
          </p:cNvPicPr>
          <p:nvPr/>
        </p:nvPicPr>
        <p:blipFill>
          <a:blip r:embed="rId6"/>
          <a:stretch>
            <a:fillRect/>
          </a:stretch>
        </p:blipFill>
        <p:spPr>
          <a:xfrm>
            <a:off x="6744609" y="3778480"/>
            <a:ext cx="3160989" cy="3004640"/>
          </a:xfrm>
          <a:prstGeom prst="rect">
            <a:avLst/>
          </a:prstGeom>
        </p:spPr>
      </p:pic>
      <p:sp>
        <p:nvSpPr>
          <p:cNvPr id="21" name="文本框 20">
            <a:extLst>
              <a:ext uri="{FF2B5EF4-FFF2-40B4-BE49-F238E27FC236}">
                <a16:creationId xmlns:a16="http://schemas.microsoft.com/office/drawing/2014/main" id="{FB7C61B5-074F-8071-E8A3-6C453A44895C}"/>
              </a:ext>
            </a:extLst>
          </p:cNvPr>
          <p:cNvSpPr txBox="1"/>
          <p:nvPr/>
        </p:nvSpPr>
        <p:spPr>
          <a:xfrm>
            <a:off x="9975087" y="4645152"/>
            <a:ext cx="1841613" cy="923330"/>
          </a:xfrm>
          <a:prstGeom prst="rect">
            <a:avLst/>
          </a:prstGeom>
          <a:noFill/>
        </p:spPr>
        <p:txBody>
          <a:bodyPr wrap="square" rtlCol="0">
            <a:spAutoFit/>
          </a:bodyPr>
          <a:lstStyle/>
          <a:p>
            <a:r>
              <a:rPr lang="en-US" altLang="zh-CN" dirty="0" err="1">
                <a:solidFill>
                  <a:srgbClr val="FF0000"/>
                </a:solidFill>
                <a:latin typeface="宋体" panose="02010600030101010101" pitchFamily="2" charset="-122"/>
                <a:ea typeface="宋体" panose="02010600030101010101" pitchFamily="2" charset="-122"/>
              </a:rPr>
              <a:t>numpy</a:t>
            </a:r>
            <a:r>
              <a:rPr lang="zh-CN" altLang="en-US" dirty="0">
                <a:solidFill>
                  <a:srgbClr val="FF0000"/>
                </a:solidFill>
                <a:latin typeface="宋体" panose="02010600030101010101" pitchFamily="2" charset="-122"/>
                <a:ea typeface="宋体" panose="02010600030101010101" pitchFamily="2" charset="-122"/>
              </a:rPr>
              <a:t>数组和向量的区别！</a:t>
            </a:r>
            <a:endParaRPr lang="en-US" altLang="zh-CN" dirty="0">
              <a:solidFill>
                <a:srgbClr val="FF0000"/>
              </a:solidFill>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60667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inVertic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4.1 </a:t>
            </a:r>
            <a:r>
              <a:rPr lang="zh-CN" altLang="en-US" sz="2400" b="1" dirty="0">
                <a:solidFill>
                  <a:srgbClr val="4B7FB1"/>
                </a:solidFill>
              </a:rPr>
              <a:t>神经网络要点梳理</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636813" y="1004207"/>
            <a:ext cx="231049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变量数据组织约定</a:t>
            </a:r>
          </a:p>
        </p:txBody>
      </p:sp>
      <p:sp>
        <p:nvSpPr>
          <p:cNvPr id="6" name="文本框 5">
            <a:extLst>
              <a:ext uri="{FF2B5EF4-FFF2-40B4-BE49-F238E27FC236}">
                <a16:creationId xmlns:a16="http://schemas.microsoft.com/office/drawing/2014/main" id="{F323414C-9CE3-DF5D-E421-90A0078F8016}"/>
              </a:ext>
            </a:extLst>
          </p:cNvPr>
          <p:cNvSpPr txBox="1"/>
          <p:nvPr/>
        </p:nvSpPr>
        <p:spPr>
          <a:xfrm>
            <a:off x="850392" y="1600200"/>
            <a:ext cx="3232298"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t>模型参数</a:t>
            </a:r>
            <a:r>
              <a:rPr lang="en-US" altLang="zh-CN" b="1" dirty="0"/>
              <a:t>W</a:t>
            </a:r>
            <a:r>
              <a:rPr lang="zh-CN" altLang="en-US" b="1" dirty="0"/>
              <a:t>和</a:t>
            </a:r>
            <a:r>
              <a:rPr lang="en-US" altLang="zh-CN" b="1" dirty="0"/>
              <a:t>B</a:t>
            </a:r>
            <a:r>
              <a:rPr lang="zh-CN" altLang="en-US" b="1" dirty="0"/>
              <a:t>，变量</a:t>
            </a:r>
            <a:r>
              <a:rPr lang="en-US" altLang="zh-CN" b="1" dirty="0"/>
              <a:t>Z</a:t>
            </a:r>
            <a:r>
              <a:rPr lang="zh-CN" altLang="en-US" b="1" dirty="0"/>
              <a:t>和</a:t>
            </a:r>
            <a:r>
              <a:rPr lang="en-US" altLang="zh-CN" b="1" dirty="0"/>
              <a:t>A</a:t>
            </a:r>
            <a:endParaRPr lang="zh-CN" altLang="en-US" b="1" dirty="0"/>
          </a:p>
        </p:txBody>
      </p:sp>
      <p:sp>
        <p:nvSpPr>
          <p:cNvPr id="3" name="文本框 2">
            <a:extLst>
              <a:ext uri="{FF2B5EF4-FFF2-40B4-BE49-F238E27FC236}">
                <a16:creationId xmlns:a16="http://schemas.microsoft.com/office/drawing/2014/main" id="{13554DCE-49EA-144E-D929-7C98E7C5903C}"/>
              </a:ext>
            </a:extLst>
          </p:cNvPr>
          <p:cNvSpPr txBox="1"/>
          <p:nvPr/>
        </p:nvSpPr>
        <p:spPr>
          <a:xfrm>
            <a:off x="969264" y="2212848"/>
            <a:ext cx="8037576" cy="307777"/>
          </a:xfrm>
          <a:prstGeom prst="rect">
            <a:avLst/>
          </a:prstGeom>
          <a:noFill/>
        </p:spPr>
        <p:txBody>
          <a:bodyPr wrap="square" rtlCol="0">
            <a:spAutoFit/>
          </a:bodyPr>
          <a:lstStyle/>
          <a:p>
            <a:r>
              <a:rPr lang="zh-CN" altLang="en-US" sz="1400" b="1" dirty="0"/>
              <a:t>组织方式</a:t>
            </a:r>
            <a:r>
              <a:rPr lang="zh-CN" altLang="en-US" sz="1400" dirty="0"/>
              <a:t>：采用</a:t>
            </a:r>
            <a:r>
              <a:rPr lang="en-US" altLang="zh-CN" sz="1400" dirty="0"/>
              <a:t>list</a:t>
            </a:r>
            <a:r>
              <a:rPr lang="zh-CN" altLang="en-US" sz="1400" dirty="0"/>
              <a:t>数组存储网络中各层</a:t>
            </a:r>
            <a:r>
              <a:rPr lang="en-US" altLang="zh-CN" sz="1400" dirty="0"/>
              <a:t>layer</a:t>
            </a:r>
            <a:r>
              <a:rPr lang="zh-CN" altLang="en-US" sz="1400" dirty="0"/>
              <a:t>的模型参数，每个</a:t>
            </a:r>
            <a:r>
              <a:rPr lang="en-US" altLang="zh-CN" sz="1400" dirty="0" err="1"/>
              <a:t>lsit</a:t>
            </a:r>
            <a:r>
              <a:rPr lang="zh-CN" altLang="en-US" sz="1400" dirty="0"/>
              <a:t>元素采用</a:t>
            </a:r>
            <a:r>
              <a:rPr lang="en-US" altLang="zh-CN" sz="1400" dirty="0" err="1"/>
              <a:t>numpy</a:t>
            </a:r>
            <a:r>
              <a:rPr lang="zh-CN" altLang="en-US" sz="1400" dirty="0"/>
              <a:t>矩阵或向量来存储。</a:t>
            </a:r>
          </a:p>
        </p:txBody>
      </p:sp>
      <p:cxnSp>
        <p:nvCxnSpPr>
          <p:cNvPr id="7" name="直接箭头连接符 6">
            <a:extLst>
              <a:ext uri="{FF2B5EF4-FFF2-40B4-BE49-F238E27FC236}">
                <a16:creationId xmlns:a16="http://schemas.microsoft.com/office/drawing/2014/main" id="{76D8B401-C951-95CC-5710-2D2081A2F69A}"/>
              </a:ext>
            </a:extLst>
          </p:cNvPr>
          <p:cNvCxnSpPr>
            <a:endCxn id="6" idx="3"/>
          </p:cNvCxnSpPr>
          <p:nvPr/>
        </p:nvCxnSpPr>
        <p:spPr>
          <a:xfrm flipH="1">
            <a:off x="4082690" y="1453896"/>
            <a:ext cx="1083670" cy="330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F7EA8FC-5949-4ADD-5746-BAE2324B4804}"/>
              </a:ext>
            </a:extLst>
          </p:cNvPr>
          <p:cNvSpPr txBox="1"/>
          <p:nvPr/>
        </p:nvSpPr>
        <p:spPr>
          <a:xfrm>
            <a:off x="5074920" y="1188873"/>
            <a:ext cx="2916936" cy="307777"/>
          </a:xfrm>
          <a:prstGeom prst="rect">
            <a:avLst/>
          </a:prstGeom>
          <a:noFill/>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为对应</a:t>
            </a:r>
            <a:r>
              <a:rPr lang="en-US" altLang="zh-CN" sz="1400" dirty="0">
                <a:solidFill>
                  <a:srgbClr val="FF0000"/>
                </a:solidFill>
                <a:latin typeface="宋体" panose="02010600030101010101" pitchFamily="2" charset="-122"/>
                <a:ea typeface="宋体" panose="02010600030101010101" pitchFamily="2" charset="-122"/>
              </a:rPr>
              <a:t>neuron</a:t>
            </a:r>
            <a:r>
              <a:rPr lang="zh-CN" altLang="en-US" sz="1400" dirty="0">
                <a:solidFill>
                  <a:srgbClr val="FF0000"/>
                </a:solidFill>
                <a:latin typeface="宋体" panose="02010600030101010101" pitchFamily="2" charset="-122"/>
                <a:ea typeface="宋体" panose="02010600030101010101" pitchFamily="2" charset="-122"/>
              </a:rPr>
              <a:t>的计算得到的</a:t>
            </a:r>
            <a:r>
              <a:rPr lang="en-US" altLang="zh-CN" sz="1400" dirty="0">
                <a:solidFill>
                  <a:srgbClr val="FF0000"/>
                </a:solidFill>
                <a:latin typeface="宋体" panose="02010600030101010101" pitchFamily="2" charset="-122"/>
                <a:ea typeface="宋体" panose="02010600030101010101" pitchFamily="2" charset="-122"/>
              </a:rPr>
              <a:t>z</a:t>
            </a:r>
            <a:r>
              <a:rPr lang="zh-CN" altLang="en-US" sz="1400" dirty="0">
                <a:solidFill>
                  <a:srgbClr val="FF0000"/>
                </a:solidFill>
                <a:latin typeface="宋体" panose="02010600030101010101" pitchFamily="2" charset="-122"/>
                <a:ea typeface="宋体" panose="02010600030101010101" pitchFamily="2" charset="-122"/>
              </a:rPr>
              <a:t>和</a:t>
            </a:r>
            <a:r>
              <a:rPr lang="en-US" altLang="zh-CN" sz="1400" dirty="0">
                <a:solidFill>
                  <a:srgbClr val="FF0000"/>
                </a:solidFill>
                <a:latin typeface="宋体" panose="02010600030101010101" pitchFamily="2" charset="-122"/>
                <a:ea typeface="宋体" panose="02010600030101010101" pitchFamily="2" charset="-122"/>
              </a:rPr>
              <a:t>a</a:t>
            </a:r>
            <a:r>
              <a:rPr lang="zh-CN" altLang="en-US" sz="1400" dirty="0">
                <a:solidFill>
                  <a:srgbClr val="FF0000"/>
                </a:solidFill>
                <a:latin typeface="宋体" panose="02010600030101010101" pitchFamily="2" charset="-122"/>
                <a:ea typeface="宋体" panose="02010600030101010101" pitchFamily="2" charset="-122"/>
              </a:rPr>
              <a:t>值</a:t>
            </a: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FEBD79C9-B046-BB31-C75C-B23B56D556E8}"/>
                  </a:ext>
                </a:extLst>
              </p:cNvPr>
              <p:cNvSpPr/>
              <p:nvPr/>
            </p:nvSpPr>
            <p:spPr>
              <a:xfrm>
                <a:off x="2787835" y="3061824"/>
                <a:ext cx="1730556" cy="2006774"/>
              </a:xfrm>
              <a:prstGeom prst="rect">
                <a:avLst/>
              </a:prstGeom>
              <a:scene3d>
                <a:camera prst="isometricOffAxis1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solidFill>
                                    <a:schemeClr val="bg2">
                                      <a:lumMod val="10000"/>
                                    </a:schemeClr>
                                  </a:solidFill>
                                  <a:latin typeface="Cambria Math" panose="02040503050406030204" pitchFamily="18" charset="0"/>
                                </a:rPr>
                              </m:ctrlPr>
                            </m:mPr>
                            <m:mr>
                              <m:e>
                                <m:sSubSup>
                                  <m:sSubSupPr>
                                    <m:ctrlPr>
                                      <a:rPr lang="en-US" altLang="zh-CN" i="1">
                                        <a:solidFill>
                                          <a:schemeClr val="bg2">
                                            <a:lumMod val="10000"/>
                                          </a:schemeClr>
                                        </a:solidFill>
                                        <a:latin typeface="Cambria Math" panose="02040503050406030204" pitchFamily="18" charset="0"/>
                                      </a:rPr>
                                    </m:ctrlPr>
                                  </m:sSubSupPr>
                                  <m:e>
                                    <m:r>
                                      <a:rPr lang="en-US" altLang="zh-CN" b="0" i="1" smtClean="0">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11</m:t>
                                    </m:r>
                                  </m:sub>
                                  <m:sup>
                                    <m:d>
                                      <m:dPr>
                                        <m:ctrlPr>
                                          <a:rPr lang="en-US" altLang="zh-CN" i="1">
                                            <a:solidFill>
                                              <a:schemeClr val="bg2">
                                                <a:lumMod val="10000"/>
                                              </a:schemeClr>
                                            </a:solidFill>
                                            <a:latin typeface="Cambria Math" panose="02040503050406030204" pitchFamily="18" charset="0"/>
                                          </a:rPr>
                                        </m:ctrlPr>
                                      </m:dPr>
                                      <m:e>
                                        <m:r>
                                          <a:rPr lang="en-US" altLang="zh-CN" i="1" smtClean="0">
                                            <a:solidFill>
                                              <a:srgbClr val="FF0000"/>
                                            </a:solidFill>
                                            <a:latin typeface="Cambria Math" panose="02040503050406030204" pitchFamily="18" charset="0"/>
                                          </a:rPr>
                                          <m:t>1</m:t>
                                        </m:r>
                                      </m:e>
                                    </m:d>
                                  </m:sup>
                                </m:sSubSup>
                              </m:e>
                              <m:e>
                                <m:r>
                                  <a:rPr lang="en-US" altLang="zh-CN" b="0" i="1" smtClean="0">
                                    <a:solidFill>
                                      <a:schemeClr val="bg2">
                                        <a:lumMod val="10000"/>
                                      </a:schemeClr>
                                    </a:solidFill>
                                    <a:latin typeface="Cambria Math" panose="02040503050406030204" pitchFamily="18" charset="0"/>
                                  </a:rPr>
                                  <m:t>…</m:t>
                                </m:r>
                              </m:e>
                              <m:e>
                                <m:sSubSup>
                                  <m:sSubSupPr>
                                    <m:ctrlPr>
                                      <a:rPr lang="en-US" altLang="zh-CN" i="1">
                                        <a:solidFill>
                                          <a:schemeClr val="bg2">
                                            <a:lumMod val="10000"/>
                                          </a:schemeClr>
                                        </a:solidFill>
                                        <a:latin typeface="Cambria Math" panose="02040503050406030204" pitchFamily="18" charset="0"/>
                                      </a:rPr>
                                    </m:ctrlPr>
                                  </m:sSubSupPr>
                                  <m:e>
                                    <m:r>
                                      <a:rPr lang="en-US" altLang="zh-CN" b="0" i="1" smtClean="0">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1</m:t>
                                    </m:r>
                                    <m:r>
                                      <a:rPr lang="en-US" altLang="zh-CN" b="0" i="1" smtClean="0">
                                        <a:solidFill>
                                          <a:schemeClr val="bg2">
                                            <a:lumMod val="10000"/>
                                          </a:schemeClr>
                                        </a:solidFill>
                                        <a:latin typeface="Cambria Math" panose="02040503050406030204" pitchFamily="18" charset="0"/>
                                      </a:rPr>
                                      <m:t>𝑛</m:t>
                                    </m:r>
                                  </m:sub>
                                  <m:sup>
                                    <m:d>
                                      <m:dPr>
                                        <m:ctrlPr>
                                          <a:rPr lang="en-US" altLang="zh-CN" i="1">
                                            <a:solidFill>
                                              <a:schemeClr val="bg2">
                                                <a:lumMod val="10000"/>
                                              </a:schemeClr>
                                            </a:solidFill>
                                            <a:latin typeface="Cambria Math" panose="02040503050406030204" pitchFamily="18" charset="0"/>
                                          </a:rPr>
                                        </m:ctrlPr>
                                      </m:dPr>
                                      <m:e>
                                        <m:r>
                                          <a:rPr lang="en-US" altLang="zh-CN" i="1" smtClean="0">
                                            <a:solidFill>
                                              <a:srgbClr val="FF0000"/>
                                            </a:solidFill>
                                            <a:latin typeface="Cambria Math" panose="02040503050406030204" pitchFamily="18" charset="0"/>
                                          </a:rPr>
                                          <m:t>1</m:t>
                                        </m:r>
                                      </m:e>
                                    </m:d>
                                  </m:sup>
                                </m:sSubSup>
                              </m:e>
                            </m:mr>
                            <m:mr>
                              <m:e>
                                <m:sSubSup>
                                  <m:sSubSupPr>
                                    <m:ctrlPr>
                                      <a:rPr lang="en-US" altLang="zh-CN" i="1">
                                        <a:solidFill>
                                          <a:schemeClr val="bg2">
                                            <a:lumMod val="10000"/>
                                          </a:schemeClr>
                                        </a:solidFill>
                                        <a:latin typeface="Cambria Math" panose="02040503050406030204" pitchFamily="18" charset="0"/>
                                      </a:rPr>
                                    </m:ctrlPr>
                                  </m:sSubSupPr>
                                  <m:e>
                                    <m:r>
                                      <a:rPr lang="en-US" altLang="zh-CN" b="0" i="1" smtClean="0">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2</m:t>
                                    </m:r>
                                    <m:r>
                                      <a:rPr lang="en-US" altLang="zh-CN" b="0" i="1" smtClean="0">
                                        <a:solidFill>
                                          <a:schemeClr val="bg2">
                                            <a:lumMod val="10000"/>
                                          </a:schemeClr>
                                        </a:solidFill>
                                        <a:latin typeface="Cambria Math" panose="02040503050406030204" pitchFamily="18" charset="0"/>
                                      </a:rPr>
                                      <m:t>1</m:t>
                                    </m:r>
                                  </m:sub>
                                  <m:sup>
                                    <m:d>
                                      <m:dPr>
                                        <m:ctrlPr>
                                          <a:rPr lang="en-US" altLang="zh-CN" i="1">
                                            <a:solidFill>
                                              <a:schemeClr val="bg2">
                                                <a:lumMod val="10000"/>
                                              </a:schemeClr>
                                            </a:solidFill>
                                            <a:latin typeface="Cambria Math" panose="02040503050406030204" pitchFamily="18" charset="0"/>
                                          </a:rPr>
                                        </m:ctrlPr>
                                      </m:dPr>
                                      <m:e>
                                        <m:r>
                                          <a:rPr lang="en-US" altLang="zh-CN" i="1" smtClean="0">
                                            <a:solidFill>
                                              <a:srgbClr val="FF0000"/>
                                            </a:solidFill>
                                            <a:latin typeface="Cambria Math" panose="02040503050406030204" pitchFamily="18" charset="0"/>
                                          </a:rPr>
                                          <m:t>1</m:t>
                                        </m:r>
                                      </m:e>
                                    </m:d>
                                  </m:sup>
                                </m:sSubSup>
                              </m:e>
                              <m:e>
                                <m:r>
                                  <a:rPr lang="en-US" altLang="zh-CN" b="0" i="1" smtClean="0">
                                    <a:solidFill>
                                      <a:schemeClr val="bg2">
                                        <a:lumMod val="10000"/>
                                      </a:schemeClr>
                                    </a:solidFill>
                                    <a:latin typeface="Cambria Math" panose="02040503050406030204" pitchFamily="18" charset="0"/>
                                  </a:rPr>
                                  <m:t>…</m:t>
                                </m:r>
                              </m:e>
                              <m:e>
                                <m:sSubSup>
                                  <m:sSubSupPr>
                                    <m:ctrlPr>
                                      <a:rPr lang="en-US" altLang="zh-CN" i="1">
                                        <a:solidFill>
                                          <a:schemeClr val="bg2">
                                            <a:lumMod val="10000"/>
                                          </a:schemeClr>
                                        </a:solidFill>
                                        <a:latin typeface="Cambria Math" panose="02040503050406030204" pitchFamily="18" charset="0"/>
                                      </a:rPr>
                                    </m:ctrlPr>
                                  </m:sSubSupPr>
                                  <m:e>
                                    <m:r>
                                      <a:rPr lang="en-US" altLang="zh-CN" i="1">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2</m:t>
                                    </m:r>
                                    <m:r>
                                      <a:rPr lang="en-US" altLang="zh-CN" b="0" i="1" smtClean="0">
                                        <a:solidFill>
                                          <a:schemeClr val="bg2">
                                            <a:lumMod val="10000"/>
                                          </a:schemeClr>
                                        </a:solidFill>
                                        <a:latin typeface="Cambria Math" panose="02040503050406030204" pitchFamily="18" charset="0"/>
                                      </a:rPr>
                                      <m:t>𝑛</m:t>
                                    </m:r>
                                  </m:sub>
                                  <m:sup>
                                    <m:d>
                                      <m:dPr>
                                        <m:ctrlPr>
                                          <a:rPr lang="en-US" altLang="zh-CN" i="1" smtClean="0">
                                            <a:solidFill>
                                              <a:schemeClr val="tx1"/>
                                            </a:solidFill>
                                            <a:latin typeface="Cambria Math" panose="02040503050406030204" pitchFamily="18" charset="0"/>
                                          </a:rPr>
                                        </m:ctrlPr>
                                      </m:dPr>
                                      <m:e>
                                        <m:r>
                                          <a:rPr lang="en-US" altLang="zh-CN" i="1" smtClean="0">
                                            <a:solidFill>
                                              <a:srgbClr val="FF0000"/>
                                            </a:solidFill>
                                            <a:latin typeface="Cambria Math" panose="02040503050406030204" pitchFamily="18" charset="0"/>
                                          </a:rPr>
                                          <m:t>1</m:t>
                                        </m:r>
                                      </m:e>
                                    </m:d>
                                  </m:sup>
                                </m:sSubSup>
                              </m:e>
                            </m:mr>
                            <m:mr>
                              <m:e>
                                <m:r>
                                  <a:rPr lang="en-US" altLang="zh-CN" b="0" i="1" smtClean="0">
                                    <a:solidFill>
                                      <a:schemeClr val="bg2">
                                        <a:lumMod val="10000"/>
                                      </a:schemeClr>
                                    </a:solidFill>
                                    <a:latin typeface="Cambria Math" panose="02040503050406030204" pitchFamily="18" charset="0"/>
                                  </a:rPr>
                                  <m:t>…</m:t>
                                </m:r>
                              </m:e>
                              <m:e>
                                <m:r>
                                  <a:rPr lang="en-US" altLang="zh-CN" b="0" i="1" smtClean="0">
                                    <a:solidFill>
                                      <a:schemeClr val="bg2">
                                        <a:lumMod val="10000"/>
                                      </a:schemeClr>
                                    </a:solidFill>
                                    <a:latin typeface="Cambria Math" panose="02040503050406030204" pitchFamily="18" charset="0"/>
                                  </a:rPr>
                                  <m:t>…</m:t>
                                </m:r>
                              </m:e>
                              <m:e>
                                <m:r>
                                  <a:rPr lang="en-US" altLang="zh-CN" b="0" i="1" smtClean="0">
                                    <a:solidFill>
                                      <a:schemeClr val="bg2">
                                        <a:lumMod val="10000"/>
                                      </a:schemeClr>
                                    </a:solidFill>
                                    <a:latin typeface="Cambria Math" panose="02040503050406030204" pitchFamily="18" charset="0"/>
                                  </a:rPr>
                                  <m:t>…</m:t>
                                </m:r>
                              </m:e>
                            </m:mr>
                            <m:mr>
                              <m:e>
                                <m:sSubSup>
                                  <m:sSubSupPr>
                                    <m:ctrlPr>
                                      <a:rPr lang="en-US" altLang="zh-CN" i="1">
                                        <a:solidFill>
                                          <a:schemeClr val="bg2">
                                            <a:lumMod val="10000"/>
                                          </a:schemeClr>
                                        </a:solidFill>
                                        <a:latin typeface="Cambria Math" panose="02040503050406030204" pitchFamily="18" charset="0"/>
                                      </a:rPr>
                                    </m:ctrlPr>
                                  </m:sSubSupPr>
                                  <m:e>
                                    <m:r>
                                      <a:rPr lang="en-US" altLang="zh-CN" i="1">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3</m:t>
                                    </m:r>
                                    <m:r>
                                      <a:rPr lang="en-US" altLang="zh-CN" b="0" i="1" smtClean="0">
                                        <a:solidFill>
                                          <a:schemeClr val="bg2">
                                            <a:lumMod val="10000"/>
                                          </a:schemeClr>
                                        </a:solidFill>
                                        <a:latin typeface="Cambria Math" panose="02040503050406030204" pitchFamily="18" charset="0"/>
                                      </a:rPr>
                                      <m:t>1</m:t>
                                    </m:r>
                                  </m:sub>
                                  <m:sup>
                                    <m:d>
                                      <m:dPr>
                                        <m:ctrlPr>
                                          <a:rPr lang="en-US" altLang="zh-CN" i="1">
                                            <a:solidFill>
                                              <a:schemeClr val="bg2">
                                                <a:lumMod val="10000"/>
                                              </a:schemeClr>
                                            </a:solidFill>
                                            <a:latin typeface="Cambria Math" panose="02040503050406030204" pitchFamily="18" charset="0"/>
                                          </a:rPr>
                                        </m:ctrlPr>
                                      </m:dPr>
                                      <m:e>
                                        <m:r>
                                          <a:rPr lang="en-US" altLang="zh-CN" i="1" smtClean="0">
                                            <a:solidFill>
                                              <a:srgbClr val="FF0000"/>
                                            </a:solidFill>
                                            <a:latin typeface="Cambria Math" panose="02040503050406030204" pitchFamily="18" charset="0"/>
                                          </a:rPr>
                                          <m:t>1</m:t>
                                        </m:r>
                                      </m:e>
                                    </m:d>
                                  </m:sup>
                                </m:sSubSup>
                              </m:e>
                              <m:e>
                                <m:r>
                                  <a:rPr lang="en-US" altLang="zh-CN" b="0" i="1" smtClean="0">
                                    <a:solidFill>
                                      <a:schemeClr val="bg2">
                                        <a:lumMod val="10000"/>
                                      </a:schemeClr>
                                    </a:solidFill>
                                    <a:latin typeface="Cambria Math" panose="02040503050406030204" pitchFamily="18" charset="0"/>
                                  </a:rPr>
                                  <m:t>…</m:t>
                                </m:r>
                              </m:e>
                              <m:e>
                                <m:sSubSup>
                                  <m:sSubSupPr>
                                    <m:ctrlPr>
                                      <a:rPr lang="en-US" altLang="zh-CN" i="1">
                                        <a:solidFill>
                                          <a:schemeClr val="bg2">
                                            <a:lumMod val="10000"/>
                                          </a:schemeClr>
                                        </a:solidFill>
                                        <a:latin typeface="Cambria Math" panose="02040503050406030204" pitchFamily="18" charset="0"/>
                                      </a:rPr>
                                    </m:ctrlPr>
                                  </m:sSubSupPr>
                                  <m:e>
                                    <m:r>
                                      <a:rPr lang="en-US" altLang="zh-CN" i="1">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3</m:t>
                                    </m:r>
                                    <m:r>
                                      <a:rPr lang="en-US" altLang="zh-CN" b="0" i="1" smtClean="0">
                                        <a:solidFill>
                                          <a:schemeClr val="bg2">
                                            <a:lumMod val="10000"/>
                                          </a:schemeClr>
                                        </a:solidFill>
                                        <a:latin typeface="Cambria Math" panose="02040503050406030204" pitchFamily="18" charset="0"/>
                                      </a:rPr>
                                      <m:t>𝑛</m:t>
                                    </m:r>
                                  </m:sub>
                                  <m:sup>
                                    <m:d>
                                      <m:dPr>
                                        <m:ctrlPr>
                                          <a:rPr lang="en-US" altLang="zh-CN" i="1">
                                            <a:solidFill>
                                              <a:schemeClr val="bg2">
                                                <a:lumMod val="10000"/>
                                              </a:schemeClr>
                                            </a:solidFill>
                                            <a:latin typeface="Cambria Math" panose="02040503050406030204" pitchFamily="18" charset="0"/>
                                          </a:rPr>
                                        </m:ctrlPr>
                                      </m:dPr>
                                      <m:e>
                                        <m:r>
                                          <a:rPr lang="en-US" altLang="zh-CN" i="1" smtClean="0">
                                            <a:solidFill>
                                              <a:srgbClr val="FF0000"/>
                                            </a:solidFill>
                                            <a:latin typeface="Cambria Math" panose="02040503050406030204" pitchFamily="18" charset="0"/>
                                          </a:rPr>
                                          <m:t>1</m:t>
                                        </m:r>
                                      </m:e>
                                    </m:d>
                                  </m:sup>
                                </m:sSubSup>
                              </m:e>
                            </m:mr>
                          </m:m>
                        </m:e>
                      </m:d>
                    </m:oMath>
                  </m:oMathPara>
                </a14:m>
                <a:endParaRPr lang="zh-CN" altLang="en-US" dirty="0"/>
              </a:p>
            </p:txBody>
          </p:sp>
        </mc:Choice>
        <mc:Fallback>
          <p:sp>
            <p:nvSpPr>
              <p:cNvPr id="9" name="矩形 8">
                <a:extLst>
                  <a:ext uri="{FF2B5EF4-FFF2-40B4-BE49-F238E27FC236}">
                    <a16:creationId xmlns:a16="http://schemas.microsoft.com/office/drawing/2014/main" id="{FEBD79C9-B046-BB31-C75C-B23B56D556E8}"/>
                  </a:ext>
                </a:extLst>
              </p:cNvPr>
              <p:cNvSpPr>
                <a:spLocks noRot="1" noChangeAspect="1" noMove="1" noResize="1" noEditPoints="1" noAdjustHandles="1" noChangeArrowheads="1" noChangeShapeType="1" noTextEdit="1"/>
              </p:cNvSpPr>
              <p:nvPr/>
            </p:nvSpPr>
            <p:spPr>
              <a:xfrm>
                <a:off x="2787835" y="3061824"/>
                <a:ext cx="1730556" cy="200677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41E0462E-4C13-B9C0-5EAA-C697CE6C641E}"/>
                  </a:ext>
                </a:extLst>
              </p:cNvPr>
              <p:cNvSpPr txBox="1"/>
              <p:nvPr/>
            </p:nvSpPr>
            <p:spPr>
              <a:xfrm>
                <a:off x="3875250" y="4330377"/>
                <a:ext cx="793242" cy="1334020"/>
              </a:xfrm>
              <a:prstGeom prst="rect">
                <a:avLst/>
              </a:prstGeom>
              <a:noFill/>
              <a:scene3d>
                <a:camera prst="isometricOffAxis1Right"/>
                <a:lightRig rig="threePt" dir="t"/>
              </a:scene3d>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solidFill>
                                    <a:srgbClr val="FF0000"/>
                                  </a:solidFill>
                                  <a:latin typeface="Cambria Math" panose="02040503050406030204" pitchFamily="18" charset="0"/>
                                </a:rPr>
                              </m:ctrlPr>
                            </m:eqArrPr>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1</m:t>
                                  </m:r>
                                </m:sub>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1</m:t>
                                      </m:r>
                                    </m:e>
                                  </m:d>
                                </m:sup>
                              </m:sSubSup>
                            </m:e>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eqArr>
                                    <m:eqArrPr>
                                      <m:ctrlPr>
                                        <a:rPr lang="en-US" altLang="zh-CN" i="1">
                                          <a:solidFill>
                                            <a:srgbClr val="FF0000"/>
                                          </a:solidFill>
                                          <a:latin typeface="Cambria Math" panose="02040503050406030204" pitchFamily="18" charset="0"/>
                                        </a:rPr>
                                      </m:ctrlPr>
                                    </m:eqArrPr>
                                    <m:e>
                                      <m:r>
                                        <a:rPr lang="en-US" altLang="zh-CN" i="1">
                                          <a:solidFill>
                                            <a:srgbClr val="FF0000"/>
                                          </a:solidFill>
                                          <a:latin typeface="Cambria Math" panose="02040503050406030204" pitchFamily="18" charset="0"/>
                                        </a:rPr>
                                        <m:t>2</m:t>
                                      </m:r>
                                    </m:e>
                                    <m:e>
                                      <m:r>
                                        <a:rPr lang="en-US" altLang="zh-CN" b="0" i="1" smtClean="0">
                                          <a:solidFill>
                                            <a:srgbClr val="FF0000"/>
                                          </a:solidFill>
                                          <a:latin typeface="Cambria Math" panose="02040503050406030204" pitchFamily="18" charset="0"/>
                                        </a:rPr>
                                        <m:t>.</m:t>
                                      </m:r>
                                    </m:e>
                                    <m:e>
                                      <m:r>
                                        <a:rPr lang="en-US" altLang="zh-CN" b="0" i="1" smtClean="0">
                                          <a:solidFill>
                                            <a:srgbClr val="FF0000"/>
                                          </a:solidFill>
                                          <a:latin typeface="Cambria Math" panose="02040503050406030204" pitchFamily="18" charset="0"/>
                                        </a:rPr>
                                        <m:t>.</m:t>
                                      </m:r>
                                    </m:e>
                                  </m:eqArr>
                                </m:sub>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1</m:t>
                                      </m:r>
                                    </m:e>
                                  </m:d>
                                </m:sup>
                              </m:sSubSup>
                            </m:e>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3</m:t>
                                  </m:r>
                                </m:sub>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1</m:t>
                                      </m:r>
                                    </m:e>
                                  </m:d>
                                </m:sup>
                              </m:sSubSup>
                            </m:e>
                          </m:eqArr>
                        </m:e>
                      </m:d>
                    </m:oMath>
                  </m:oMathPara>
                </a14:m>
                <a:endParaRPr lang="zh-CN" altLang="en-US" dirty="0"/>
              </a:p>
            </p:txBody>
          </p:sp>
        </mc:Choice>
        <mc:Fallback>
          <p:sp>
            <p:nvSpPr>
              <p:cNvPr id="14" name="文本框 13">
                <a:extLst>
                  <a:ext uri="{FF2B5EF4-FFF2-40B4-BE49-F238E27FC236}">
                    <a16:creationId xmlns:a16="http://schemas.microsoft.com/office/drawing/2014/main" id="{41E0462E-4C13-B9C0-5EAA-C697CE6C641E}"/>
                  </a:ext>
                </a:extLst>
              </p:cNvPr>
              <p:cNvSpPr txBox="1">
                <a:spLocks noRot="1" noChangeAspect="1" noMove="1" noResize="1" noEditPoints="1" noAdjustHandles="1" noChangeArrowheads="1" noChangeShapeType="1" noTextEdit="1"/>
              </p:cNvSpPr>
              <p:nvPr/>
            </p:nvSpPr>
            <p:spPr>
              <a:xfrm>
                <a:off x="3875250" y="4330377"/>
                <a:ext cx="793242" cy="13340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217CC729-B958-98BD-CCC4-2E3FA35D9F76}"/>
                  </a:ext>
                </a:extLst>
              </p:cNvPr>
              <p:cNvSpPr txBox="1"/>
              <p:nvPr/>
            </p:nvSpPr>
            <p:spPr>
              <a:xfrm>
                <a:off x="5196036" y="4346519"/>
                <a:ext cx="793242" cy="1334020"/>
              </a:xfrm>
              <a:prstGeom prst="rect">
                <a:avLst/>
              </a:prstGeom>
              <a:noFill/>
              <a:scene3d>
                <a:camera prst="isometricOffAxis1Right"/>
                <a:lightRig rig="threePt" dir="t"/>
              </a:scene3d>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solidFill>
                                    <a:srgbClr val="FF0000"/>
                                  </a:solidFill>
                                  <a:latin typeface="Cambria Math" panose="02040503050406030204" pitchFamily="18" charset="0"/>
                                </a:rPr>
                              </m:ctrlPr>
                            </m:eqArrPr>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1</m:t>
                                  </m:r>
                                </m:sub>
                                <m:sup>
                                  <m:d>
                                    <m:dPr>
                                      <m:ctrlPr>
                                        <a:rPr lang="en-US" altLang="zh-CN" i="1">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𝑙</m:t>
                                      </m:r>
                                    </m:e>
                                  </m:d>
                                </m:sup>
                              </m:sSubSup>
                            </m:e>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eqArr>
                                    <m:eqArrPr>
                                      <m:ctrlPr>
                                        <a:rPr lang="en-US" altLang="zh-CN" i="1">
                                          <a:solidFill>
                                            <a:srgbClr val="FF0000"/>
                                          </a:solidFill>
                                          <a:latin typeface="Cambria Math" panose="02040503050406030204" pitchFamily="18" charset="0"/>
                                        </a:rPr>
                                      </m:ctrlPr>
                                    </m:eqArrPr>
                                    <m:e>
                                      <m:r>
                                        <a:rPr lang="en-US" altLang="zh-CN" i="1">
                                          <a:solidFill>
                                            <a:srgbClr val="FF0000"/>
                                          </a:solidFill>
                                          <a:latin typeface="Cambria Math" panose="02040503050406030204" pitchFamily="18" charset="0"/>
                                        </a:rPr>
                                        <m:t>2</m:t>
                                      </m:r>
                                    </m:e>
                                    <m:e>
                                      <m:r>
                                        <a:rPr lang="en-US" altLang="zh-CN" b="0" i="1" smtClean="0">
                                          <a:solidFill>
                                            <a:srgbClr val="FF0000"/>
                                          </a:solidFill>
                                          <a:latin typeface="Cambria Math" panose="02040503050406030204" pitchFamily="18" charset="0"/>
                                        </a:rPr>
                                        <m:t>.</m:t>
                                      </m:r>
                                    </m:e>
                                    <m:e>
                                      <m:r>
                                        <a:rPr lang="en-US" altLang="zh-CN" b="0" i="1" smtClean="0">
                                          <a:solidFill>
                                            <a:srgbClr val="FF0000"/>
                                          </a:solidFill>
                                          <a:latin typeface="Cambria Math" panose="02040503050406030204" pitchFamily="18" charset="0"/>
                                        </a:rPr>
                                        <m:t>.</m:t>
                                      </m:r>
                                    </m:e>
                                  </m:eqArr>
                                </m:sub>
                                <m:sup>
                                  <m:d>
                                    <m:dPr>
                                      <m:ctrlPr>
                                        <a:rPr lang="en-US" altLang="zh-CN" i="1">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𝑙</m:t>
                                      </m:r>
                                    </m:e>
                                  </m:d>
                                </m:sup>
                              </m:sSubSup>
                            </m:e>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3</m:t>
                                  </m:r>
                                </m:sub>
                                <m:sup>
                                  <m:d>
                                    <m:dPr>
                                      <m:ctrlPr>
                                        <a:rPr lang="en-US" altLang="zh-CN" i="1">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𝑙</m:t>
                                      </m:r>
                                    </m:e>
                                  </m:d>
                                </m:sup>
                              </m:sSubSup>
                            </m:e>
                          </m:eqArr>
                        </m:e>
                      </m:d>
                    </m:oMath>
                  </m:oMathPara>
                </a14:m>
                <a:endParaRPr lang="zh-CN" altLang="en-US" dirty="0"/>
              </a:p>
            </p:txBody>
          </p:sp>
        </mc:Choice>
        <mc:Fallback>
          <p:sp>
            <p:nvSpPr>
              <p:cNvPr id="18" name="文本框 17">
                <a:extLst>
                  <a:ext uri="{FF2B5EF4-FFF2-40B4-BE49-F238E27FC236}">
                    <a16:creationId xmlns:a16="http://schemas.microsoft.com/office/drawing/2014/main" id="{217CC729-B958-98BD-CCC4-2E3FA35D9F76}"/>
                  </a:ext>
                </a:extLst>
              </p:cNvPr>
              <p:cNvSpPr txBox="1">
                <a:spLocks noRot="1" noChangeAspect="1" noMove="1" noResize="1" noEditPoints="1" noAdjustHandles="1" noChangeArrowheads="1" noChangeShapeType="1" noTextEdit="1"/>
              </p:cNvSpPr>
              <p:nvPr/>
            </p:nvSpPr>
            <p:spPr>
              <a:xfrm>
                <a:off x="5196036" y="4346519"/>
                <a:ext cx="793242" cy="13340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502951AC-1FFF-3B73-0A87-2D584B641C9F}"/>
                  </a:ext>
                </a:extLst>
              </p:cNvPr>
              <p:cNvSpPr txBox="1"/>
              <p:nvPr/>
            </p:nvSpPr>
            <p:spPr>
              <a:xfrm>
                <a:off x="6612084" y="4023390"/>
                <a:ext cx="793242" cy="1334020"/>
              </a:xfrm>
              <a:prstGeom prst="rect">
                <a:avLst/>
              </a:prstGeom>
              <a:noFill/>
              <a:scene3d>
                <a:camera prst="isometricOffAxis1Right"/>
                <a:lightRig rig="threePt" dir="t"/>
              </a:scene3d>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solidFill>
                                    <a:srgbClr val="FF0000"/>
                                  </a:solidFill>
                                  <a:latin typeface="Cambria Math" panose="02040503050406030204" pitchFamily="18" charset="0"/>
                                </a:rPr>
                              </m:ctrlPr>
                            </m:eqArrPr>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1</m:t>
                                  </m:r>
                                </m:sub>
                                <m:sup>
                                  <m:d>
                                    <m:dPr>
                                      <m:ctrlPr>
                                        <a:rPr lang="en-US" altLang="zh-CN" i="1">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𝐿</m:t>
                                      </m:r>
                                    </m:e>
                                  </m:d>
                                </m:sup>
                              </m:sSubSup>
                            </m:e>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eqArr>
                                    <m:eqArrPr>
                                      <m:ctrlPr>
                                        <a:rPr lang="en-US" altLang="zh-CN" i="1">
                                          <a:solidFill>
                                            <a:srgbClr val="FF0000"/>
                                          </a:solidFill>
                                          <a:latin typeface="Cambria Math" panose="02040503050406030204" pitchFamily="18" charset="0"/>
                                        </a:rPr>
                                      </m:ctrlPr>
                                    </m:eqArrPr>
                                    <m:e>
                                      <m:r>
                                        <a:rPr lang="en-US" altLang="zh-CN" i="1">
                                          <a:solidFill>
                                            <a:srgbClr val="FF0000"/>
                                          </a:solidFill>
                                          <a:latin typeface="Cambria Math" panose="02040503050406030204" pitchFamily="18" charset="0"/>
                                        </a:rPr>
                                        <m:t>2</m:t>
                                      </m:r>
                                    </m:e>
                                    <m:e>
                                      <m:r>
                                        <a:rPr lang="en-US" altLang="zh-CN" b="0" i="1" smtClean="0">
                                          <a:solidFill>
                                            <a:srgbClr val="FF0000"/>
                                          </a:solidFill>
                                          <a:latin typeface="Cambria Math" panose="02040503050406030204" pitchFamily="18" charset="0"/>
                                        </a:rPr>
                                        <m:t>.</m:t>
                                      </m:r>
                                    </m:e>
                                    <m:e>
                                      <m:r>
                                        <a:rPr lang="en-US" altLang="zh-CN" b="0" i="1" smtClean="0">
                                          <a:solidFill>
                                            <a:srgbClr val="FF0000"/>
                                          </a:solidFill>
                                          <a:latin typeface="Cambria Math" panose="02040503050406030204" pitchFamily="18" charset="0"/>
                                        </a:rPr>
                                        <m:t>.</m:t>
                                      </m:r>
                                    </m:e>
                                  </m:eqArr>
                                </m:sub>
                                <m:sup>
                                  <m:d>
                                    <m:dPr>
                                      <m:ctrlPr>
                                        <a:rPr lang="en-US" altLang="zh-CN" i="1">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𝐿</m:t>
                                      </m:r>
                                    </m:e>
                                  </m:d>
                                </m:sup>
                              </m:sSubSup>
                            </m:e>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3</m:t>
                                  </m:r>
                                </m:sub>
                                <m:sup>
                                  <m:d>
                                    <m:dPr>
                                      <m:ctrlPr>
                                        <a:rPr lang="en-US" altLang="zh-CN" i="1">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𝐿</m:t>
                                      </m:r>
                                    </m:e>
                                  </m:d>
                                </m:sup>
                              </m:sSubSup>
                            </m:e>
                          </m:eqArr>
                        </m:e>
                      </m:d>
                    </m:oMath>
                  </m:oMathPara>
                </a14:m>
                <a:endParaRPr lang="zh-CN" altLang="en-US" dirty="0"/>
              </a:p>
            </p:txBody>
          </p:sp>
        </mc:Choice>
        <mc:Fallback>
          <p:sp>
            <p:nvSpPr>
              <p:cNvPr id="22" name="文本框 21">
                <a:extLst>
                  <a:ext uri="{FF2B5EF4-FFF2-40B4-BE49-F238E27FC236}">
                    <a16:creationId xmlns:a16="http://schemas.microsoft.com/office/drawing/2014/main" id="{502951AC-1FFF-3B73-0A87-2D584B641C9F}"/>
                  </a:ext>
                </a:extLst>
              </p:cNvPr>
              <p:cNvSpPr txBox="1">
                <a:spLocks noRot="1" noChangeAspect="1" noMove="1" noResize="1" noEditPoints="1" noAdjustHandles="1" noChangeArrowheads="1" noChangeShapeType="1" noTextEdit="1"/>
              </p:cNvSpPr>
              <p:nvPr/>
            </p:nvSpPr>
            <p:spPr>
              <a:xfrm>
                <a:off x="6612084" y="4023390"/>
                <a:ext cx="793242" cy="13340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19FF826B-B8CB-5CCD-6A74-2E1FF320BCD3}"/>
                  </a:ext>
                </a:extLst>
              </p:cNvPr>
              <p:cNvSpPr/>
              <p:nvPr/>
            </p:nvSpPr>
            <p:spPr>
              <a:xfrm>
                <a:off x="4093955" y="3074629"/>
                <a:ext cx="1730556" cy="2006774"/>
              </a:xfrm>
              <a:prstGeom prst="rect">
                <a:avLst/>
              </a:prstGeom>
              <a:scene3d>
                <a:camera prst="isometricOffAxis1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solidFill>
                                    <a:schemeClr val="bg2">
                                      <a:lumMod val="10000"/>
                                    </a:schemeClr>
                                  </a:solidFill>
                                  <a:latin typeface="Cambria Math" panose="02040503050406030204" pitchFamily="18" charset="0"/>
                                </a:rPr>
                              </m:ctrlPr>
                            </m:mPr>
                            <m:mr>
                              <m:e>
                                <m:sSubSup>
                                  <m:sSubSupPr>
                                    <m:ctrlPr>
                                      <a:rPr lang="en-US" altLang="zh-CN" i="1">
                                        <a:solidFill>
                                          <a:schemeClr val="bg2">
                                            <a:lumMod val="10000"/>
                                          </a:schemeClr>
                                        </a:solidFill>
                                        <a:latin typeface="Cambria Math" panose="02040503050406030204" pitchFamily="18" charset="0"/>
                                      </a:rPr>
                                    </m:ctrlPr>
                                  </m:sSubSupPr>
                                  <m:e>
                                    <m:r>
                                      <a:rPr lang="en-US" altLang="zh-CN" b="0" i="1" smtClean="0">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11</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𝑙</m:t>
                                        </m:r>
                                      </m:e>
                                    </m:d>
                                  </m:sup>
                                </m:sSubSup>
                              </m:e>
                              <m:e>
                                <m:r>
                                  <a:rPr lang="en-US" altLang="zh-CN" b="0" i="1" smtClean="0">
                                    <a:solidFill>
                                      <a:schemeClr val="bg2">
                                        <a:lumMod val="10000"/>
                                      </a:schemeClr>
                                    </a:solidFill>
                                    <a:latin typeface="Cambria Math" panose="02040503050406030204" pitchFamily="18" charset="0"/>
                                  </a:rPr>
                                  <m:t>…</m:t>
                                </m:r>
                              </m:e>
                              <m:e>
                                <m:sSubSup>
                                  <m:sSubSupPr>
                                    <m:ctrlPr>
                                      <a:rPr lang="en-US" altLang="zh-CN" i="1">
                                        <a:solidFill>
                                          <a:schemeClr val="bg2">
                                            <a:lumMod val="10000"/>
                                          </a:schemeClr>
                                        </a:solidFill>
                                        <a:latin typeface="Cambria Math" panose="02040503050406030204" pitchFamily="18" charset="0"/>
                                      </a:rPr>
                                    </m:ctrlPr>
                                  </m:sSubSupPr>
                                  <m:e>
                                    <m:r>
                                      <a:rPr lang="en-US" altLang="zh-CN" b="0" i="1" smtClean="0">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1</m:t>
                                    </m:r>
                                    <m:r>
                                      <a:rPr lang="en-US" altLang="zh-CN" b="0" i="1" smtClean="0">
                                        <a:solidFill>
                                          <a:schemeClr val="bg2">
                                            <a:lumMod val="10000"/>
                                          </a:schemeClr>
                                        </a:solidFill>
                                        <a:latin typeface="Cambria Math" panose="02040503050406030204" pitchFamily="18" charset="0"/>
                                      </a:rPr>
                                      <m:t>𝑛</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𝑙</m:t>
                                        </m:r>
                                      </m:e>
                                    </m:d>
                                  </m:sup>
                                </m:sSubSup>
                              </m:e>
                            </m:mr>
                            <m:mr>
                              <m:e>
                                <m:sSubSup>
                                  <m:sSubSupPr>
                                    <m:ctrlPr>
                                      <a:rPr lang="en-US" altLang="zh-CN" i="1">
                                        <a:solidFill>
                                          <a:schemeClr val="bg2">
                                            <a:lumMod val="10000"/>
                                          </a:schemeClr>
                                        </a:solidFill>
                                        <a:latin typeface="Cambria Math" panose="02040503050406030204" pitchFamily="18" charset="0"/>
                                      </a:rPr>
                                    </m:ctrlPr>
                                  </m:sSubSupPr>
                                  <m:e>
                                    <m:r>
                                      <a:rPr lang="en-US" altLang="zh-CN" b="0" i="1" smtClean="0">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2</m:t>
                                    </m:r>
                                    <m:r>
                                      <a:rPr lang="en-US" altLang="zh-CN" b="0" i="1" smtClean="0">
                                        <a:solidFill>
                                          <a:schemeClr val="bg2">
                                            <a:lumMod val="10000"/>
                                          </a:schemeClr>
                                        </a:solidFill>
                                        <a:latin typeface="Cambria Math" panose="02040503050406030204" pitchFamily="18" charset="0"/>
                                      </a:rPr>
                                      <m:t>1</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𝑙</m:t>
                                        </m:r>
                                      </m:e>
                                    </m:d>
                                  </m:sup>
                                </m:sSubSup>
                              </m:e>
                              <m:e>
                                <m:r>
                                  <a:rPr lang="en-US" altLang="zh-CN" b="0" i="1" smtClean="0">
                                    <a:solidFill>
                                      <a:schemeClr val="bg2">
                                        <a:lumMod val="10000"/>
                                      </a:schemeClr>
                                    </a:solidFill>
                                    <a:latin typeface="Cambria Math" panose="02040503050406030204" pitchFamily="18" charset="0"/>
                                  </a:rPr>
                                  <m:t>…</m:t>
                                </m:r>
                              </m:e>
                              <m:e>
                                <m:sSubSup>
                                  <m:sSubSupPr>
                                    <m:ctrlPr>
                                      <a:rPr lang="en-US" altLang="zh-CN" i="1">
                                        <a:solidFill>
                                          <a:schemeClr val="bg2">
                                            <a:lumMod val="10000"/>
                                          </a:schemeClr>
                                        </a:solidFill>
                                        <a:latin typeface="Cambria Math" panose="02040503050406030204" pitchFamily="18" charset="0"/>
                                      </a:rPr>
                                    </m:ctrlPr>
                                  </m:sSubSupPr>
                                  <m:e>
                                    <m:r>
                                      <a:rPr lang="en-US" altLang="zh-CN" i="1">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2</m:t>
                                    </m:r>
                                    <m:r>
                                      <a:rPr lang="en-US" altLang="zh-CN" b="0" i="1" smtClean="0">
                                        <a:solidFill>
                                          <a:schemeClr val="bg2">
                                            <a:lumMod val="10000"/>
                                          </a:schemeClr>
                                        </a:solidFill>
                                        <a:latin typeface="Cambria Math" panose="02040503050406030204" pitchFamily="18" charset="0"/>
                                      </a:rPr>
                                      <m:t>𝑛</m:t>
                                    </m:r>
                                  </m:sub>
                                  <m:sup>
                                    <m:d>
                                      <m:dPr>
                                        <m:ctrlPr>
                                          <a:rPr lang="en-US" altLang="zh-CN" i="1" smtClean="0">
                                            <a:solidFill>
                                              <a:schemeClr val="tx1"/>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𝑙</m:t>
                                        </m:r>
                                      </m:e>
                                    </m:d>
                                  </m:sup>
                                </m:sSubSup>
                              </m:e>
                            </m:mr>
                            <m:mr>
                              <m:e>
                                <m:r>
                                  <a:rPr lang="en-US" altLang="zh-CN" b="0" i="1" smtClean="0">
                                    <a:solidFill>
                                      <a:schemeClr val="bg2">
                                        <a:lumMod val="10000"/>
                                      </a:schemeClr>
                                    </a:solidFill>
                                    <a:latin typeface="Cambria Math" panose="02040503050406030204" pitchFamily="18" charset="0"/>
                                  </a:rPr>
                                  <m:t>…</m:t>
                                </m:r>
                              </m:e>
                              <m:e>
                                <m:r>
                                  <a:rPr lang="en-US" altLang="zh-CN" b="0" i="1" smtClean="0">
                                    <a:solidFill>
                                      <a:schemeClr val="bg2">
                                        <a:lumMod val="10000"/>
                                      </a:schemeClr>
                                    </a:solidFill>
                                    <a:latin typeface="Cambria Math" panose="02040503050406030204" pitchFamily="18" charset="0"/>
                                  </a:rPr>
                                  <m:t>…</m:t>
                                </m:r>
                              </m:e>
                              <m:e>
                                <m:r>
                                  <a:rPr lang="en-US" altLang="zh-CN" b="0" i="1" smtClean="0">
                                    <a:solidFill>
                                      <a:schemeClr val="bg2">
                                        <a:lumMod val="10000"/>
                                      </a:schemeClr>
                                    </a:solidFill>
                                    <a:latin typeface="Cambria Math" panose="02040503050406030204" pitchFamily="18" charset="0"/>
                                  </a:rPr>
                                  <m:t>…</m:t>
                                </m:r>
                              </m:e>
                            </m:mr>
                            <m:mr>
                              <m:e>
                                <m:sSubSup>
                                  <m:sSubSupPr>
                                    <m:ctrlPr>
                                      <a:rPr lang="en-US" altLang="zh-CN" i="1">
                                        <a:solidFill>
                                          <a:schemeClr val="bg2">
                                            <a:lumMod val="10000"/>
                                          </a:schemeClr>
                                        </a:solidFill>
                                        <a:latin typeface="Cambria Math" panose="02040503050406030204" pitchFamily="18" charset="0"/>
                                      </a:rPr>
                                    </m:ctrlPr>
                                  </m:sSubSupPr>
                                  <m:e>
                                    <m:r>
                                      <a:rPr lang="en-US" altLang="zh-CN" i="1">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3</m:t>
                                    </m:r>
                                    <m:r>
                                      <a:rPr lang="en-US" altLang="zh-CN" b="0" i="1" smtClean="0">
                                        <a:solidFill>
                                          <a:schemeClr val="bg2">
                                            <a:lumMod val="10000"/>
                                          </a:schemeClr>
                                        </a:solidFill>
                                        <a:latin typeface="Cambria Math" panose="02040503050406030204" pitchFamily="18" charset="0"/>
                                      </a:rPr>
                                      <m:t>1</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𝑙</m:t>
                                        </m:r>
                                      </m:e>
                                    </m:d>
                                  </m:sup>
                                </m:sSubSup>
                              </m:e>
                              <m:e>
                                <m:r>
                                  <a:rPr lang="en-US" altLang="zh-CN" b="0" i="1" smtClean="0">
                                    <a:solidFill>
                                      <a:schemeClr val="bg2">
                                        <a:lumMod val="10000"/>
                                      </a:schemeClr>
                                    </a:solidFill>
                                    <a:latin typeface="Cambria Math" panose="02040503050406030204" pitchFamily="18" charset="0"/>
                                  </a:rPr>
                                  <m:t>…</m:t>
                                </m:r>
                              </m:e>
                              <m:e>
                                <m:sSubSup>
                                  <m:sSubSupPr>
                                    <m:ctrlPr>
                                      <a:rPr lang="en-US" altLang="zh-CN" i="1">
                                        <a:solidFill>
                                          <a:schemeClr val="bg2">
                                            <a:lumMod val="10000"/>
                                          </a:schemeClr>
                                        </a:solidFill>
                                        <a:latin typeface="Cambria Math" panose="02040503050406030204" pitchFamily="18" charset="0"/>
                                      </a:rPr>
                                    </m:ctrlPr>
                                  </m:sSubSupPr>
                                  <m:e>
                                    <m:r>
                                      <a:rPr lang="en-US" altLang="zh-CN" i="1">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3</m:t>
                                    </m:r>
                                    <m:r>
                                      <a:rPr lang="en-US" altLang="zh-CN" b="0" i="1" smtClean="0">
                                        <a:solidFill>
                                          <a:schemeClr val="bg2">
                                            <a:lumMod val="10000"/>
                                          </a:schemeClr>
                                        </a:solidFill>
                                        <a:latin typeface="Cambria Math" panose="02040503050406030204" pitchFamily="18" charset="0"/>
                                      </a:rPr>
                                      <m:t>𝑛</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𝑙</m:t>
                                        </m:r>
                                      </m:e>
                                    </m:d>
                                  </m:sup>
                                </m:sSubSup>
                              </m:e>
                            </m:mr>
                          </m:m>
                        </m:e>
                      </m:d>
                    </m:oMath>
                  </m:oMathPara>
                </a14:m>
                <a:endParaRPr lang="zh-CN" altLang="en-US" dirty="0"/>
              </a:p>
            </p:txBody>
          </p:sp>
        </mc:Choice>
        <mc:Fallback>
          <p:sp>
            <p:nvSpPr>
              <p:cNvPr id="23" name="矩形 22">
                <a:extLst>
                  <a:ext uri="{FF2B5EF4-FFF2-40B4-BE49-F238E27FC236}">
                    <a16:creationId xmlns:a16="http://schemas.microsoft.com/office/drawing/2014/main" id="{19FF826B-B8CB-5CCD-6A74-2E1FF320BCD3}"/>
                  </a:ext>
                </a:extLst>
              </p:cNvPr>
              <p:cNvSpPr>
                <a:spLocks noRot="1" noChangeAspect="1" noMove="1" noResize="1" noEditPoints="1" noAdjustHandles="1" noChangeArrowheads="1" noChangeShapeType="1" noTextEdit="1"/>
              </p:cNvSpPr>
              <p:nvPr/>
            </p:nvSpPr>
            <p:spPr>
              <a:xfrm>
                <a:off x="4093955" y="3074629"/>
                <a:ext cx="1730556" cy="200677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28E5FC85-456F-20E6-2512-E70E3A6D36AA}"/>
                  </a:ext>
                </a:extLst>
              </p:cNvPr>
              <p:cNvSpPr/>
              <p:nvPr/>
            </p:nvSpPr>
            <p:spPr>
              <a:xfrm>
                <a:off x="5495386" y="3006755"/>
                <a:ext cx="1730556" cy="2006774"/>
              </a:xfrm>
              <a:prstGeom prst="rect">
                <a:avLst/>
              </a:prstGeom>
              <a:scene3d>
                <a:camera prst="isometricOffAxis1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solidFill>
                                    <a:schemeClr val="bg2">
                                      <a:lumMod val="10000"/>
                                    </a:schemeClr>
                                  </a:solidFill>
                                  <a:latin typeface="Cambria Math" panose="02040503050406030204" pitchFamily="18" charset="0"/>
                                </a:rPr>
                              </m:ctrlPr>
                            </m:mPr>
                            <m:mr>
                              <m:e>
                                <m:sSubSup>
                                  <m:sSubSupPr>
                                    <m:ctrlPr>
                                      <a:rPr lang="en-US" altLang="zh-CN" i="1">
                                        <a:solidFill>
                                          <a:schemeClr val="bg2">
                                            <a:lumMod val="10000"/>
                                          </a:schemeClr>
                                        </a:solidFill>
                                        <a:latin typeface="Cambria Math" panose="02040503050406030204" pitchFamily="18" charset="0"/>
                                      </a:rPr>
                                    </m:ctrlPr>
                                  </m:sSubSupPr>
                                  <m:e>
                                    <m:r>
                                      <a:rPr lang="en-US" altLang="zh-CN" b="0" i="1" smtClean="0">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11</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𝐿</m:t>
                                        </m:r>
                                      </m:e>
                                    </m:d>
                                  </m:sup>
                                </m:sSubSup>
                              </m:e>
                              <m:e>
                                <m:r>
                                  <a:rPr lang="en-US" altLang="zh-CN" b="0" i="1" smtClean="0">
                                    <a:solidFill>
                                      <a:schemeClr val="bg2">
                                        <a:lumMod val="10000"/>
                                      </a:schemeClr>
                                    </a:solidFill>
                                    <a:latin typeface="Cambria Math" panose="02040503050406030204" pitchFamily="18" charset="0"/>
                                  </a:rPr>
                                  <m:t>…</m:t>
                                </m:r>
                              </m:e>
                              <m:e>
                                <m:sSubSup>
                                  <m:sSubSupPr>
                                    <m:ctrlPr>
                                      <a:rPr lang="en-US" altLang="zh-CN" i="1">
                                        <a:solidFill>
                                          <a:schemeClr val="bg2">
                                            <a:lumMod val="10000"/>
                                          </a:schemeClr>
                                        </a:solidFill>
                                        <a:latin typeface="Cambria Math" panose="02040503050406030204" pitchFamily="18" charset="0"/>
                                      </a:rPr>
                                    </m:ctrlPr>
                                  </m:sSubSupPr>
                                  <m:e>
                                    <m:r>
                                      <a:rPr lang="en-US" altLang="zh-CN" b="0" i="1" smtClean="0">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1</m:t>
                                    </m:r>
                                    <m:r>
                                      <a:rPr lang="en-US" altLang="zh-CN" b="0" i="1" smtClean="0">
                                        <a:solidFill>
                                          <a:schemeClr val="bg2">
                                            <a:lumMod val="10000"/>
                                          </a:schemeClr>
                                        </a:solidFill>
                                        <a:latin typeface="Cambria Math" panose="02040503050406030204" pitchFamily="18" charset="0"/>
                                      </a:rPr>
                                      <m:t>𝑛</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𝐿</m:t>
                                        </m:r>
                                      </m:e>
                                    </m:d>
                                  </m:sup>
                                </m:sSubSup>
                              </m:e>
                            </m:mr>
                            <m:mr>
                              <m:e>
                                <m:sSubSup>
                                  <m:sSubSupPr>
                                    <m:ctrlPr>
                                      <a:rPr lang="en-US" altLang="zh-CN" i="1">
                                        <a:solidFill>
                                          <a:schemeClr val="bg2">
                                            <a:lumMod val="10000"/>
                                          </a:schemeClr>
                                        </a:solidFill>
                                        <a:latin typeface="Cambria Math" panose="02040503050406030204" pitchFamily="18" charset="0"/>
                                      </a:rPr>
                                    </m:ctrlPr>
                                  </m:sSubSupPr>
                                  <m:e>
                                    <m:r>
                                      <a:rPr lang="en-US" altLang="zh-CN" b="0" i="1" smtClean="0">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2</m:t>
                                    </m:r>
                                    <m:r>
                                      <a:rPr lang="en-US" altLang="zh-CN" b="0" i="1" smtClean="0">
                                        <a:solidFill>
                                          <a:schemeClr val="bg2">
                                            <a:lumMod val="10000"/>
                                          </a:schemeClr>
                                        </a:solidFill>
                                        <a:latin typeface="Cambria Math" panose="02040503050406030204" pitchFamily="18" charset="0"/>
                                      </a:rPr>
                                      <m:t>1</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𝐿</m:t>
                                        </m:r>
                                      </m:e>
                                    </m:d>
                                  </m:sup>
                                </m:sSubSup>
                              </m:e>
                              <m:e>
                                <m:r>
                                  <a:rPr lang="en-US" altLang="zh-CN" b="0" i="1" smtClean="0">
                                    <a:solidFill>
                                      <a:schemeClr val="bg2">
                                        <a:lumMod val="10000"/>
                                      </a:schemeClr>
                                    </a:solidFill>
                                    <a:latin typeface="Cambria Math" panose="02040503050406030204" pitchFamily="18" charset="0"/>
                                  </a:rPr>
                                  <m:t>…</m:t>
                                </m:r>
                              </m:e>
                              <m:e>
                                <m:sSubSup>
                                  <m:sSubSupPr>
                                    <m:ctrlPr>
                                      <a:rPr lang="en-US" altLang="zh-CN" i="1">
                                        <a:solidFill>
                                          <a:schemeClr val="bg2">
                                            <a:lumMod val="10000"/>
                                          </a:schemeClr>
                                        </a:solidFill>
                                        <a:latin typeface="Cambria Math" panose="02040503050406030204" pitchFamily="18" charset="0"/>
                                      </a:rPr>
                                    </m:ctrlPr>
                                  </m:sSubSupPr>
                                  <m:e>
                                    <m:r>
                                      <a:rPr lang="en-US" altLang="zh-CN" i="1">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2</m:t>
                                    </m:r>
                                    <m:r>
                                      <a:rPr lang="en-US" altLang="zh-CN" b="0" i="1" smtClean="0">
                                        <a:solidFill>
                                          <a:schemeClr val="bg2">
                                            <a:lumMod val="10000"/>
                                          </a:schemeClr>
                                        </a:solidFill>
                                        <a:latin typeface="Cambria Math" panose="02040503050406030204" pitchFamily="18" charset="0"/>
                                      </a:rPr>
                                      <m:t>𝑛</m:t>
                                    </m:r>
                                  </m:sub>
                                  <m:sup>
                                    <m:d>
                                      <m:dPr>
                                        <m:ctrlPr>
                                          <a:rPr lang="en-US" altLang="zh-CN" i="1" smtClean="0">
                                            <a:solidFill>
                                              <a:schemeClr val="tx1"/>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𝐿</m:t>
                                        </m:r>
                                      </m:e>
                                    </m:d>
                                  </m:sup>
                                </m:sSubSup>
                              </m:e>
                            </m:mr>
                            <m:mr>
                              <m:e>
                                <m:r>
                                  <a:rPr lang="en-US" altLang="zh-CN" b="0" i="1" smtClean="0">
                                    <a:solidFill>
                                      <a:schemeClr val="bg2">
                                        <a:lumMod val="10000"/>
                                      </a:schemeClr>
                                    </a:solidFill>
                                    <a:latin typeface="Cambria Math" panose="02040503050406030204" pitchFamily="18" charset="0"/>
                                  </a:rPr>
                                  <m:t>…</m:t>
                                </m:r>
                              </m:e>
                              <m:e>
                                <m:r>
                                  <a:rPr lang="en-US" altLang="zh-CN" b="0" i="1" smtClean="0">
                                    <a:solidFill>
                                      <a:schemeClr val="bg2">
                                        <a:lumMod val="10000"/>
                                      </a:schemeClr>
                                    </a:solidFill>
                                    <a:latin typeface="Cambria Math" panose="02040503050406030204" pitchFamily="18" charset="0"/>
                                  </a:rPr>
                                  <m:t>…</m:t>
                                </m:r>
                              </m:e>
                              <m:e>
                                <m:r>
                                  <a:rPr lang="en-US" altLang="zh-CN" b="0" i="1" smtClean="0">
                                    <a:solidFill>
                                      <a:schemeClr val="bg2">
                                        <a:lumMod val="10000"/>
                                      </a:schemeClr>
                                    </a:solidFill>
                                    <a:latin typeface="Cambria Math" panose="02040503050406030204" pitchFamily="18" charset="0"/>
                                  </a:rPr>
                                  <m:t>…</m:t>
                                </m:r>
                              </m:e>
                            </m:mr>
                            <m:mr>
                              <m:e>
                                <m:sSubSup>
                                  <m:sSubSupPr>
                                    <m:ctrlPr>
                                      <a:rPr lang="en-US" altLang="zh-CN" i="1">
                                        <a:solidFill>
                                          <a:schemeClr val="bg2">
                                            <a:lumMod val="10000"/>
                                          </a:schemeClr>
                                        </a:solidFill>
                                        <a:latin typeface="Cambria Math" panose="02040503050406030204" pitchFamily="18" charset="0"/>
                                      </a:rPr>
                                    </m:ctrlPr>
                                  </m:sSubSupPr>
                                  <m:e>
                                    <m:r>
                                      <a:rPr lang="en-US" altLang="zh-CN" i="1">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3</m:t>
                                    </m:r>
                                    <m:r>
                                      <a:rPr lang="en-US" altLang="zh-CN" b="0" i="1" smtClean="0">
                                        <a:solidFill>
                                          <a:schemeClr val="bg2">
                                            <a:lumMod val="10000"/>
                                          </a:schemeClr>
                                        </a:solidFill>
                                        <a:latin typeface="Cambria Math" panose="02040503050406030204" pitchFamily="18" charset="0"/>
                                      </a:rPr>
                                      <m:t>1</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𝐿</m:t>
                                        </m:r>
                                      </m:e>
                                    </m:d>
                                  </m:sup>
                                </m:sSubSup>
                              </m:e>
                              <m:e>
                                <m:r>
                                  <a:rPr lang="en-US" altLang="zh-CN" b="0" i="1" smtClean="0">
                                    <a:solidFill>
                                      <a:schemeClr val="bg2">
                                        <a:lumMod val="10000"/>
                                      </a:schemeClr>
                                    </a:solidFill>
                                    <a:latin typeface="Cambria Math" panose="02040503050406030204" pitchFamily="18" charset="0"/>
                                  </a:rPr>
                                  <m:t>…</m:t>
                                </m:r>
                              </m:e>
                              <m:e>
                                <m:sSubSup>
                                  <m:sSubSupPr>
                                    <m:ctrlPr>
                                      <a:rPr lang="en-US" altLang="zh-CN" i="1">
                                        <a:solidFill>
                                          <a:schemeClr val="bg2">
                                            <a:lumMod val="10000"/>
                                          </a:schemeClr>
                                        </a:solidFill>
                                        <a:latin typeface="Cambria Math" panose="02040503050406030204" pitchFamily="18" charset="0"/>
                                      </a:rPr>
                                    </m:ctrlPr>
                                  </m:sSubSupPr>
                                  <m:e>
                                    <m:r>
                                      <a:rPr lang="en-US" altLang="zh-CN" i="1">
                                        <a:solidFill>
                                          <a:schemeClr val="bg2">
                                            <a:lumMod val="10000"/>
                                          </a:schemeClr>
                                        </a:solidFill>
                                        <a:latin typeface="Cambria Math" panose="02040503050406030204" pitchFamily="18" charset="0"/>
                                      </a:rPr>
                                      <m:t>𝑤</m:t>
                                    </m:r>
                                  </m:e>
                                  <m:sub>
                                    <m:r>
                                      <a:rPr lang="en-US" altLang="zh-CN" i="1">
                                        <a:solidFill>
                                          <a:schemeClr val="bg2">
                                            <a:lumMod val="10000"/>
                                          </a:schemeClr>
                                        </a:solidFill>
                                        <a:latin typeface="Cambria Math" panose="02040503050406030204" pitchFamily="18" charset="0"/>
                                      </a:rPr>
                                      <m:t>3</m:t>
                                    </m:r>
                                    <m:r>
                                      <a:rPr lang="en-US" altLang="zh-CN" b="0" i="1" smtClean="0">
                                        <a:solidFill>
                                          <a:schemeClr val="bg2">
                                            <a:lumMod val="10000"/>
                                          </a:schemeClr>
                                        </a:solidFill>
                                        <a:latin typeface="Cambria Math" panose="02040503050406030204" pitchFamily="18" charset="0"/>
                                      </a:rPr>
                                      <m:t>𝑛</m:t>
                                    </m:r>
                                  </m:sub>
                                  <m:sup>
                                    <m:d>
                                      <m:dPr>
                                        <m:ctrlPr>
                                          <a:rPr lang="en-US" altLang="zh-CN" i="1">
                                            <a:solidFill>
                                              <a:schemeClr val="bg2">
                                                <a:lumMod val="10000"/>
                                              </a:schemeClr>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𝐿</m:t>
                                        </m:r>
                                      </m:e>
                                    </m:d>
                                  </m:sup>
                                </m:sSubSup>
                              </m:e>
                            </m:mr>
                          </m:m>
                        </m:e>
                      </m:d>
                    </m:oMath>
                  </m:oMathPara>
                </a14:m>
                <a:endParaRPr lang="zh-CN" altLang="en-US" dirty="0"/>
              </a:p>
            </p:txBody>
          </p:sp>
        </mc:Choice>
        <mc:Fallback>
          <p:sp>
            <p:nvSpPr>
              <p:cNvPr id="24" name="矩形 23">
                <a:extLst>
                  <a:ext uri="{FF2B5EF4-FFF2-40B4-BE49-F238E27FC236}">
                    <a16:creationId xmlns:a16="http://schemas.microsoft.com/office/drawing/2014/main" id="{28E5FC85-456F-20E6-2512-E70E3A6D36AA}"/>
                  </a:ext>
                </a:extLst>
              </p:cNvPr>
              <p:cNvSpPr>
                <a:spLocks noRot="1" noChangeAspect="1" noMove="1" noResize="1" noEditPoints="1" noAdjustHandles="1" noChangeArrowheads="1" noChangeShapeType="1" noTextEdit="1"/>
              </p:cNvSpPr>
              <p:nvPr/>
            </p:nvSpPr>
            <p:spPr>
              <a:xfrm>
                <a:off x="5495386" y="3006755"/>
                <a:ext cx="1730556" cy="2006774"/>
              </a:xfrm>
              <a:prstGeom prst="rect">
                <a:avLst/>
              </a:prstGeom>
              <a:blipFill>
                <a:blip r:embed="rId9"/>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806173FE-B2CE-C822-5787-76D4826FF335}"/>
              </a:ext>
            </a:extLst>
          </p:cNvPr>
          <p:cNvSpPr txBox="1"/>
          <p:nvPr/>
        </p:nvSpPr>
        <p:spPr>
          <a:xfrm>
            <a:off x="4197531" y="3831771"/>
            <a:ext cx="320860" cy="369332"/>
          </a:xfrm>
          <a:prstGeom prst="rect">
            <a:avLst/>
          </a:prstGeom>
          <a:noFill/>
        </p:spPr>
        <p:txBody>
          <a:bodyPr wrap="square" rtlCol="0">
            <a:spAutoFit/>
          </a:bodyPr>
          <a:lstStyle/>
          <a:p>
            <a:r>
              <a:rPr lang="en-US" altLang="zh-CN" dirty="0"/>
              <a:t>…</a:t>
            </a:r>
            <a:endParaRPr lang="zh-CN" altLang="en-US" dirty="0"/>
          </a:p>
        </p:txBody>
      </p:sp>
      <p:sp>
        <p:nvSpPr>
          <p:cNvPr id="27" name="文本框 26">
            <a:extLst>
              <a:ext uri="{FF2B5EF4-FFF2-40B4-BE49-F238E27FC236}">
                <a16:creationId xmlns:a16="http://schemas.microsoft.com/office/drawing/2014/main" id="{F3067EF2-EA71-BD76-5E85-EF13E6E18B73}"/>
              </a:ext>
            </a:extLst>
          </p:cNvPr>
          <p:cNvSpPr txBox="1"/>
          <p:nvPr/>
        </p:nvSpPr>
        <p:spPr>
          <a:xfrm>
            <a:off x="5487356" y="3825476"/>
            <a:ext cx="320860" cy="369332"/>
          </a:xfrm>
          <a:prstGeom prst="rect">
            <a:avLst/>
          </a:prstGeom>
          <a:noFill/>
        </p:spPr>
        <p:txBody>
          <a:bodyPr wrap="square" rtlCol="0">
            <a:spAutoFit/>
          </a:bodyPr>
          <a:lstStyle/>
          <a:p>
            <a:r>
              <a:rPr lang="en-US" altLang="zh-CN" dirty="0"/>
              <a:t>…</a:t>
            </a:r>
            <a:endParaRPr lang="zh-CN" altLang="en-US" dirty="0"/>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F8B4611B-D335-F9A4-6AA2-A78130E8E1B4}"/>
                  </a:ext>
                </a:extLst>
              </p:cNvPr>
              <p:cNvSpPr txBox="1"/>
              <p:nvPr/>
            </p:nvSpPr>
            <p:spPr>
              <a:xfrm>
                <a:off x="4016371" y="5736977"/>
                <a:ext cx="542374"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(1)</m:t>
                          </m:r>
                        </m:sup>
                      </m:sSup>
                    </m:oMath>
                  </m:oMathPara>
                </a14:m>
                <a:endParaRPr lang="zh-CN" altLang="en-US" dirty="0"/>
              </a:p>
            </p:txBody>
          </p:sp>
        </mc:Choice>
        <mc:Fallback>
          <p:sp>
            <p:nvSpPr>
              <p:cNvPr id="29" name="文本框 28">
                <a:extLst>
                  <a:ext uri="{FF2B5EF4-FFF2-40B4-BE49-F238E27FC236}">
                    <a16:creationId xmlns:a16="http://schemas.microsoft.com/office/drawing/2014/main" id="{F8B4611B-D335-F9A4-6AA2-A78130E8E1B4}"/>
                  </a:ext>
                </a:extLst>
              </p:cNvPr>
              <p:cNvSpPr txBox="1">
                <a:spLocks noRot="1" noChangeAspect="1" noMove="1" noResize="1" noEditPoints="1" noAdjustHandles="1" noChangeArrowheads="1" noChangeShapeType="1" noTextEdit="1"/>
              </p:cNvSpPr>
              <p:nvPr/>
            </p:nvSpPr>
            <p:spPr>
              <a:xfrm>
                <a:off x="4016371" y="5736977"/>
                <a:ext cx="542374" cy="392993"/>
              </a:xfrm>
              <a:prstGeom prst="rect">
                <a:avLst/>
              </a:prstGeom>
              <a:blipFill>
                <a:blip r:embed="rId10"/>
                <a:stretch>
                  <a:fillRect r="-101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CC9A8288-8542-63E5-0334-D11B4F3376BE}"/>
                  </a:ext>
                </a:extLst>
              </p:cNvPr>
              <p:cNvSpPr txBox="1"/>
              <p:nvPr/>
            </p:nvSpPr>
            <p:spPr>
              <a:xfrm>
                <a:off x="5338887" y="5734926"/>
                <a:ext cx="542374"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m:t>
                          </m:r>
                          <m:r>
                            <m:rPr>
                              <m:sty m:val="p"/>
                            </m:rPr>
                            <a:rPr lang="en-US" altLang="zh-CN" i="1">
                              <a:latin typeface="Cambria Math" panose="02040503050406030204" pitchFamily="18" charset="0"/>
                            </a:rPr>
                            <m:t>l</m:t>
                          </m:r>
                          <m:r>
                            <a:rPr lang="en-US" altLang="zh-CN" b="0" i="1" smtClean="0">
                              <a:latin typeface="Cambria Math" panose="02040503050406030204" pitchFamily="18" charset="0"/>
                            </a:rPr>
                            <m:t>)</m:t>
                          </m:r>
                        </m:sup>
                      </m:sSup>
                    </m:oMath>
                  </m:oMathPara>
                </a14:m>
                <a:endParaRPr lang="zh-CN" altLang="en-US" dirty="0"/>
              </a:p>
            </p:txBody>
          </p:sp>
        </mc:Choice>
        <mc:Fallback>
          <p:sp>
            <p:nvSpPr>
              <p:cNvPr id="31" name="文本框 30">
                <a:extLst>
                  <a:ext uri="{FF2B5EF4-FFF2-40B4-BE49-F238E27FC236}">
                    <a16:creationId xmlns:a16="http://schemas.microsoft.com/office/drawing/2014/main" id="{CC9A8288-8542-63E5-0334-D11B4F3376BE}"/>
                  </a:ext>
                </a:extLst>
              </p:cNvPr>
              <p:cNvSpPr txBox="1">
                <a:spLocks noRot="1" noChangeAspect="1" noMove="1" noResize="1" noEditPoints="1" noAdjustHandles="1" noChangeArrowheads="1" noChangeShapeType="1" noTextEdit="1"/>
              </p:cNvSpPr>
              <p:nvPr/>
            </p:nvSpPr>
            <p:spPr>
              <a:xfrm>
                <a:off x="5338887" y="5734926"/>
                <a:ext cx="542374" cy="392993"/>
              </a:xfrm>
              <a:prstGeom prst="rect">
                <a:avLst/>
              </a:prstGeom>
              <a:blipFill>
                <a:blip r:embed="rId11"/>
                <a:stretch>
                  <a:fillRect r="-11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CEA51841-0113-E824-68B9-D001CF672171}"/>
                  </a:ext>
                </a:extLst>
              </p:cNvPr>
              <p:cNvSpPr txBox="1"/>
              <p:nvPr/>
            </p:nvSpPr>
            <p:spPr>
              <a:xfrm>
                <a:off x="6718962" y="5411037"/>
                <a:ext cx="542374" cy="3929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m:t>
                          </m:r>
                          <m:r>
                            <m:rPr>
                              <m:sty m:val="p"/>
                            </m:rPr>
                            <a:rPr lang="en-US" altLang="zh-CN" i="1">
                              <a:latin typeface="Cambria Math" panose="02040503050406030204" pitchFamily="18" charset="0"/>
                            </a:rPr>
                            <m:t>L</m:t>
                          </m:r>
                          <m:r>
                            <a:rPr lang="en-US" altLang="zh-CN" b="0" i="1" smtClean="0">
                              <a:latin typeface="Cambria Math" panose="02040503050406030204" pitchFamily="18" charset="0"/>
                            </a:rPr>
                            <m:t>)</m:t>
                          </m:r>
                        </m:sup>
                      </m:sSup>
                    </m:oMath>
                  </m:oMathPara>
                </a14:m>
                <a:endParaRPr lang="zh-CN" altLang="en-US" dirty="0"/>
              </a:p>
            </p:txBody>
          </p:sp>
        </mc:Choice>
        <mc:Fallback>
          <p:sp>
            <p:nvSpPr>
              <p:cNvPr id="33" name="文本框 32">
                <a:extLst>
                  <a:ext uri="{FF2B5EF4-FFF2-40B4-BE49-F238E27FC236}">
                    <a16:creationId xmlns:a16="http://schemas.microsoft.com/office/drawing/2014/main" id="{CEA51841-0113-E824-68B9-D001CF672171}"/>
                  </a:ext>
                </a:extLst>
              </p:cNvPr>
              <p:cNvSpPr txBox="1">
                <a:spLocks noRot="1" noChangeAspect="1" noMove="1" noResize="1" noEditPoints="1" noAdjustHandles="1" noChangeArrowheads="1" noChangeShapeType="1" noTextEdit="1"/>
              </p:cNvSpPr>
              <p:nvPr/>
            </p:nvSpPr>
            <p:spPr>
              <a:xfrm>
                <a:off x="6718962" y="5411037"/>
                <a:ext cx="542374" cy="392993"/>
              </a:xfrm>
              <a:prstGeom prst="rect">
                <a:avLst/>
              </a:prstGeom>
              <a:blipFill>
                <a:blip r:embed="rId12"/>
                <a:stretch>
                  <a:fillRect r="-112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70A7EA4F-1C0A-79F7-D3EA-0E0242900DCD}"/>
                  </a:ext>
                </a:extLst>
              </p:cNvPr>
              <p:cNvSpPr txBox="1"/>
              <p:nvPr/>
            </p:nvSpPr>
            <p:spPr>
              <a:xfrm>
                <a:off x="4031637" y="6469752"/>
                <a:ext cx="3232298" cy="388248"/>
              </a:xfrm>
              <a:prstGeom prst="rect">
                <a:avLst/>
              </a:prstGeom>
              <a:noFill/>
            </p:spPr>
            <p:txBody>
              <a:bodyPr wrap="square" rtlCol="0">
                <a:spAutoFit/>
              </a:bodyPr>
              <a:lstStyle/>
              <a:p>
                <a:r>
                  <a:rPr lang="en-US" altLang="zh-CN" b="1" dirty="0">
                    <a:solidFill>
                      <a:srgbClr val="FF0000"/>
                    </a:solidFill>
                  </a:rPr>
                  <a:t>W = </a:t>
                </a:r>
                <a14:m>
                  <m:oMath xmlns:m="http://schemas.openxmlformats.org/officeDocument/2006/math">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𝒘</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𝟏</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𝒘</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𝒘</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i="1" smtClean="0">
                        <a:solidFill>
                          <a:srgbClr val="FF0000"/>
                        </a:solidFill>
                        <a:latin typeface="Cambria Math" panose="02040503050406030204" pitchFamily="18" charset="0"/>
                      </a:rPr>
                      <m:t>]</m:t>
                    </m:r>
                  </m:oMath>
                </a14:m>
                <a:endParaRPr lang="zh-CN" altLang="en-US" b="1" dirty="0">
                  <a:solidFill>
                    <a:srgbClr val="FF0000"/>
                  </a:solidFill>
                </a:endParaRPr>
              </a:p>
            </p:txBody>
          </p:sp>
        </mc:Choice>
        <mc:Fallback>
          <p:sp>
            <p:nvSpPr>
              <p:cNvPr id="34" name="文本框 33">
                <a:extLst>
                  <a:ext uri="{FF2B5EF4-FFF2-40B4-BE49-F238E27FC236}">
                    <a16:creationId xmlns:a16="http://schemas.microsoft.com/office/drawing/2014/main" id="{70A7EA4F-1C0A-79F7-D3EA-0E0242900DCD}"/>
                  </a:ext>
                </a:extLst>
              </p:cNvPr>
              <p:cNvSpPr txBox="1">
                <a:spLocks noRot="1" noChangeAspect="1" noMove="1" noResize="1" noEditPoints="1" noAdjustHandles="1" noChangeArrowheads="1" noChangeShapeType="1" noTextEdit="1"/>
              </p:cNvSpPr>
              <p:nvPr/>
            </p:nvSpPr>
            <p:spPr>
              <a:xfrm>
                <a:off x="4031637" y="6469752"/>
                <a:ext cx="3232298" cy="388248"/>
              </a:xfrm>
              <a:prstGeom prst="rect">
                <a:avLst/>
              </a:prstGeom>
              <a:blipFill>
                <a:blip r:embed="rId13"/>
                <a:stretch>
                  <a:fillRect l="-1507" t="-1563" b="-25000"/>
                </a:stretch>
              </a:blipFill>
            </p:spPr>
            <p:txBody>
              <a:bodyPr/>
              <a:lstStyle/>
              <a:p>
                <a:r>
                  <a:rPr lang="zh-CN" altLang="en-US">
                    <a:noFill/>
                  </a:rPr>
                  <a:t> </a:t>
                </a:r>
              </a:p>
            </p:txBody>
          </p:sp>
        </mc:Fallback>
      </mc:AlternateContent>
      <p:sp>
        <p:nvSpPr>
          <p:cNvPr id="38" name="椭圆 37">
            <a:extLst>
              <a:ext uri="{FF2B5EF4-FFF2-40B4-BE49-F238E27FC236}">
                <a16:creationId xmlns:a16="http://schemas.microsoft.com/office/drawing/2014/main" id="{D6ABF822-29F8-60B1-A1FB-389E2AF42CAD}"/>
              </a:ext>
            </a:extLst>
          </p:cNvPr>
          <p:cNvSpPr/>
          <p:nvPr/>
        </p:nvSpPr>
        <p:spPr>
          <a:xfrm>
            <a:off x="5421157" y="4418075"/>
            <a:ext cx="346159" cy="3501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645ED89-48FB-AF3A-64CB-BC62A2D9359D}"/>
              </a:ext>
            </a:extLst>
          </p:cNvPr>
          <p:cNvSpPr/>
          <p:nvPr/>
        </p:nvSpPr>
        <p:spPr>
          <a:xfrm>
            <a:off x="5418672" y="4787501"/>
            <a:ext cx="372970" cy="35037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9" name="文本框 48">
                <a:extLst>
                  <a:ext uri="{FF2B5EF4-FFF2-40B4-BE49-F238E27FC236}">
                    <a16:creationId xmlns:a16="http://schemas.microsoft.com/office/drawing/2014/main" id="{C25D10FD-EEA3-E317-8449-7986A0F0D3A8}"/>
                  </a:ext>
                </a:extLst>
              </p:cNvPr>
              <p:cNvSpPr txBox="1"/>
              <p:nvPr/>
            </p:nvSpPr>
            <p:spPr>
              <a:xfrm>
                <a:off x="2002699" y="4969579"/>
                <a:ext cx="3767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p:sp>
            <p:nvSpPr>
              <p:cNvPr id="49" name="文本框 48">
                <a:extLst>
                  <a:ext uri="{FF2B5EF4-FFF2-40B4-BE49-F238E27FC236}">
                    <a16:creationId xmlns:a16="http://schemas.microsoft.com/office/drawing/2014/main" id="{C25D10FD-EEA3-E317-8449-7986A0F0D3A8}"/>
                  </a:ext>
                </a:extLst>
              </p:cNvPr>
              <p:cNvSpPr txBox="1">
                <a:spLocks noRot="1" noChangeAspect="1" noMove="1" noResize="1" noEditPoints="1" noAdjustHandles="1" noChangeArrowheads="1" noChangeShapeType="1" noTextEdit="1"/>
              </p:cNvSpPr>
              <p:nvPr/>
            </p:nvSpPr>
            <p:spPr>
              <a:xfrm>
                <a:off x="2002699" y="4969579"/>
                <a:ext cx="376786" cy="369332"/>
              </a:xfrm>
              <a:prstGeom prst="rect">
                <a:avLst/>
              </a:prstGeom>
              <a:blipFill>
                <a:blip r:embed="rId14"/>
                <a:stretch>
                  <a:fillRect/>
                </a:stretch>
              </a:blipFill>
            </p:spPr>
            <p:txBody>
              <a:bodyPr/>
              <a:lstStyle/>
              <a:p>
                <a:r>
                  <a:rPr lang="zh-CN" altLang="en-US">
                    <a:noFill/>
                  </a:rPr>
                  <a:t> </a:t>
                </a:r>
              </a:p>
            </p:txBody>
          </p:sp>
        </mc:Fallback>
      </mc:AlternateContent>
      <p:sp>
        <p:nvSpPr>
          <p:cNvPr id="50" name="椭圆 49">
            <a:extLst>
              <a:ext uri="{FF2B5EF4-FFF2-40B4-BE49-F238E27FC236}">
                <a16:creationId xmlns:a16="http://schemas.microsoft.com/office/drawing/2014/main" id="{4E2AB5F7-A741-5767-1525-69321226CE65}"/>
              </a:ext>
            </a:extLst>
          </p:cNvPr>
          <p:cNvSpPr/>
          <p:nvPr/>
        </p:nvSpPr>
        <p:spPr>
          <a:xfrm>
            <a:off x="4052460" y="5210677"/>
            <a:ext cx="450301" cy="4119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34AA07D-830C-A29A-AADC-8420FC91B501}"/>
              </a:ext>
            </a:extLst>
          </p:cNvPr>
          <p:cNvSpPr/>
          <p:nvPr/>
        </p:nvSpPr>
        <p:spPr>
          <a:xfrm>
            <a:off x="5431969" y="5296649"/>
            <a:ext cx="392542" cy="39299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7B4293E4-D3A3-68CC-44A9-3A3BDCBEB0C8}"/>
              </a:ext>
            </a:extLst>
          </p:cNvPr>
          <p:cNvSpPr/>
          <p:nvPr/>
        </p:nvSpPr>
        <p:spPr>
          <a:xfrm>
            <a:off x="6801506" y="4059766"/>
            <a:ext cx="459830" cy="39299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400BC29-D544-50C2-0EBF-5AF8D6110E98}"/>
              </a:ext>
            </a:extLst>
          </p:cNvPr>
          <p:cNvSpPr/>
          <p:nvPr/>
        </p:nvSpPr>
        <p:spPr>
          <a:xfrm>
            <a:off x="6799473" y="4476976"/>
            <a:ext cx="446680" cy="39299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75E7C25-B133-E99B-2065-6FC96D676571}"/>
              </a:ext>
            </a:extLst>
          </p:cNvPr>
          <p:cNvSpPr/>
          <p:nvPr/>
        </p:nvSpPr>
        <p:spPr>
          <a:xfrm>
            <a:off x="6814656" y="4939546"/>
            <a:ext cx="419316" cy="39299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A273BC1-5BDD-99BA-557B-D88388B78026}"/>
              </a:ext>
            </a:extLst>
          </p:cNvPr>
          <p:cNvSpPr/>
          <p:nvPr/>
        </p:nvSpPr>
        <p:spPr>
          <a:xfrm>
            <a:off x="4067394" y="4755610"/>
            <a:ext cx="450301" cy="4119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FCABD47-C608-633C-0BA4-7F85DD735DD6}"/>
              </a:ext>
            </a:extLst>
          </p:cNvPr>
          <p:cNvSpPr/>
          <p:nvPr/>
        </p:nvSpPr>
        <p:spPr>
          <a:xfrm>
            <a:off x="4052460" y="4344431"/>
            <a:ext cx="450301" cy="4119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F730C8A0-FD01-8CDC-8DFE-95A09F471D55}"/>
              </a:ext>
            </a:extLst>
          </p:cNvPr>
          <p:cNvSpPr/>
          <p:nvPr/>
        </p:nvSpPr>
        <p:spPr>
          <a:xfrm>
            <a:off x="2065020" y="4690400"/>
            <a:ext cx="274320" cy="29043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E14F80AC-0DB5-6010-65AA-DD63EF8FEE87}"/>
              </a:ext>
            </a:extLst>
          </p:cNvPr>
          <p:cNvSpPr/>
          <p:nvPr/>
        </p:nvSpPr>
        <p:spPr>
          <a:xfrm>
            <a:off x="2059399" y="5399209"/>
            <a:ext cx="274320" cy="29043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7" name="文本框 66">
                <a:extLst>
                  <a:ext uri="{FF2B5EF4-FFF2-40B4-BE49-F238E27FC236}">
                    <a16:creationId xmlns:a16="http://schemas.microsoft.com/office/drawing/2014/main" id="{57C0F2B8-5B14-DE38-C08C-B426B7702B7F}"/>
                  </a:ext>
                </a:extLst>
              </p:cNvPr>
              <p:cNvSpPr txBox="1"/>
              <p:nvPr/>
            </p:nvSpPr>
            <p:spPr>
              <a:xfrm>
                <a:off x="2017796" y="4618847"/>
                <a:ext cx="35127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67" name="文本框 66">
                <a:extLst>
                  <a:ext uri="{FF2B5EF4-FFF2-40B4-BE49-F238E27FC236}">
                    <a16:creationId xmlns:a16="http://schemas.microsoft.com/office/drawing/2014/main" id="{57C0F2B8-5B14-DE38-C08C-B426B7702B7F}"/>
                  </a:ext>
                </a:extLst>
              </p:cNvPr>
              <p:cNvSpPr txBox="1">
                <a:spLocks noRot="1" noChangeAspect="1" noMove="1" noResize="1" noEditPoints="1" noAdjustHandles="1" noChangeArrowheads="1" noChangeShapeType="1" noTextEdit="1"/>
              </p:cNvSpPr>
              <p:nvPr/>
            </p:nvSpPr>
            <p:spPr>
              <a:xfrm>
                <a:off x="2017796" y="4618847"/>
                <a:ext cx="351271" cy="369332"/>
              </a:xfrm>
              <a:prstGeom prst="rect">
                <a:avLst/>
              </a:prstGeom>
              <a:blipFill>
                <a:blip r:embed="rId15"/>
                <a:stretch>
                  <a:fillRect r="-3448"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文本框 67">
                <a:extLst>
                  <a:ext uri="{FF2B5EF4-FFF2-40B4-BE49-F238E27FC236}">
                    <a16:creationId xmlns:a16="http://schemas.microsoft.com/office/drawing/2014/main" id="{2CD9112A-2B87-49C8-9770-5FABA2F65B6B}"/>
                  </a:ext>
                </a:extLst>
              </p:cNvPr>
              <p:cNvSpPr txBox="1"/>
              <p:nvPr/>
            </p:nvSpPr>
            <p:spPr>
              <a:xfrm>
                <a:off x="2015457" y="5320310"/>
                <a:ext cx="35127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p:sp>
            <p:nvSpPr>
              <p:cNvPr id="68" name="文本框 67">
                <a:extLst>
                  <a:ext uri="{FF2B5EF4-FFF2-40B4-BE49-F238E27FC236}">
                    <a16:creationId xmlns:a16="http://schemas.microsoft.com/office/drawing/2014/main" id="{2CD9112A-2B87-49C8-9770-5FABA2F65B6B}"/>
                  </a:ext>
                </a:extLst>
              </p:cNvPr>
              <p:cNvSpPr txBox="1">
                <a:spLocks noRot="1" noChangeAspect="1" noMove="1" noResize="1" noEditPoints="1" noAdjustHandles="1" noChangeArrowheads="1" noChangeShapeType="1" noTextEdit="1"/>
              </p:cNvSpPr>
              <p:nvPr/>
            </p:nvSpPr>
            <p:spPr>
              <a:xfrm>
                <a:off x="2015457" y="5320310"/>
                <a:ext cx="351271" cy="369332"/>
              </a:xfrm>
              <a:prstGeom prst="rect">
                <a:avLst/>
              </a:prstGeom>
              <a:blipFill>
                <a:blip r:embed="rId16"/>
                <a:stretch>
                  <a:fillRect r="-5263"/>
                </a:stretch>
              </a:blipFill>
            </p:spPr>
            <p:txBody>
              <a:bodyPr/>
              <a:lstStyle/>
              <a:p>
                <a:r>
                  <a:rPr lang="zh-CN" altLang="en-US">
                    <a:noFill/>
                  </a:rPr>
                  <a:t> </a:t>
                </a:r>
              </a:p>
            </p:txBody>
          </p:sp>
        </mc:Fallback>
      </mc:AlternateContent>
      <p:cxnSp>
        <p:nvCxnSpPr>
          <p:cNvPr id="70" name="直接箭头连接符 69">
            <a:extLst>
              <a:ext uri="{FF2B5EF4-FFF2-40B4-BE49-F238E27FC236}">
                <a16:creationId xmlns:a16="http://schemas.microsoft.com/office/drawing/2014/main" id="{60DF062A-F8F3-FD5E-77D9-1C680C086860}"/>
              </a:ext>
            </a:extLst>
          </p:cNvPr>
          <p:cNvCxnSpPr>
            <a:stCxn id="67" idx="3"/>
          </p:cNvCxnSpPr>
          <p:nvPr/>
        </p:nvCxnSpPr>
        <p:spPr>
          <a:xfrm flipV="1">
            <a:off x="2369067" y="4593139"/>
            <a:ext cx="1647304" cy="2103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DB59F933-8CD9-5F1D-417B-A68CD235CDA5}"/>
              </a:ext>
            </a:extLst>
          </p:cNvPr>
          <p:cNvCxnSpPr>
            <a:cxnSpLocks/>
            <a:stCxn id="68" idx="3"/>
            <a:endCxn id="63" idx="2"/>
          </p:cNvCxnSpPr>
          <p:nvPr/>
        </p:nvCxnSpPr>
        <p:spPr>
          <a:xfrm flipV="1">
            <a:off x="2366728" y="4961573"/>
            <a:ext cx="1700666" cy="5434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3C7F3822-3B83-4CB0-65BD-5FF07A3AA3FF}"/>
              </a:ext>
            </a:extLst>
          </p:cNvPr>
          <p:cNvCxnSpPr>
            <a:cxnSpLocks/>
            <a:stCxn id="67" idx="3"/>
          </p:cNvCxnSpPr>
          <p:nvPr/>
        </p:nvCxnSpPr>
        <p:spPr>
          <a:xfrm>
            <a:off x="2369067" y="4803513"/>
            <a:ext cx="1662046" cy="653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3D4F6E29-1403-77DB-7678-AA1605771FD6}"/>
              </a:ext>
            </a:extLst>
          </p:cNvPr>
          <p:cNvCxnSpPr>
            <a:cxnSpLocks/>
            <a:stCxn id="67" idx="3"/>
          </p:cNvCxnSpPr>
          <p:nvPr/>
        </p:nvCxnSpPr>
        <p:spPr>
          <a:xfrm>
            <a:off x="2369067" y="4803513"/>
            <a:ext cx="1673114" cy="1745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CFABC238-3411-17FC-C4E0-122B0E808062}"/>
              </a:ext>
            </a:extLst>
          </p:cNvPr>
          <p:cNvCxnSpPr>
            <a:cxnSpLocks/>
            <a:stCxn id="68" idx="3"/>
          </p:cNvCxnSpPr>
          <p:nvPr/>
        </p:nvCxnSpPr>
        <p:spPr>
          <a:xfrm flipV="1">
            <a:off x="2366728" y="5486785"/>
            <a:ext cx="1656989" cy="18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D6BDB603-559C-6C49-4C74-2CE3DE5737C9}"/>
              </a:ext>
            </a:extLst>
          </p:cNvPr>
          <p:cNvCxnSpPr>
            <a:cxnSpLocks/>
            <a:stCxn id="68" idx="3"/>
          </p:cNvCxnSpPr>
          <p:nvPr/>
        </p:nvCxnSpPr>
        <p:spPr>
          <a:xfrm flipV="1">
            <a:off x="2366728" y="4660532"/>
            <a:ext cx="1683621" cy="844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6BB873F-325B-6547-4A44-1C80870CCF82}"/>
              </a:ext>
            </a:extLst>
          </p:cNvPr>
          <p:cNvCxnSpPr>
            <a:cxnSpLocks/>
          </p:cNvCxnSpPr>
          <p:nvPr/>
        </p:nvCxnSpPr>
        <p:spPr>
          <a:xfrm>
            <a:off x="4510981" y="4612407"/>
            <a:ext cx="907691" cy="138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7AD8F86A-34FB-3756-0B7B-8F0BC7F306B7}"/>
              </a:ext>
            </a:extLst>
          </p:cNvPr>
          <p:cNvCxnSpPr>
            <a:cxnSpLocks/>
            <a:endCxn id="41" idx="2"/>
          </p:cNvCxnSpPr>
          <p:nvPr/>
        </p:nvCxnSpPr>
        <p:spPr>
          <a:xfrm>
            <a:off x="4553043" y="4653265"/>
            <a:ext cx="865629" cy="309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A79C4380-1482-E798-B4A5-02D9413DDC9A}"/>
              </a:ext>
            </a:extLst>
          </p:cNvPr>
          <p:cNvCxnSpPr>
            <a:cxnSpLocks/>
          </p:cNvCxnSpPr>
          <p:nvPr/>
        </p:nvCxnSpPr>
        <p:spPr>
          <a:xfrm>
            <a:off x="4577893" y="4651753"/>
            <a:ext cx="895952" cy="858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A67B419C-F836-C726-0466-CBE41CB05EE3}"/>
              </a:ext>
            </a:extLst>
          </p:cNvPr>
          <p:cNvCxnSpPr>
            <a:cxnSpLocks/>
            <a:endCxn id="38" idx="3"/>
          </p:cNvCxnSpPr>
          <p:nvPr/>
        </p:nvCxnSpPr>
        <p:spPr>
          <a:xfrm flipV="1">
            <a:off x="4531502" y="4716928"/>
            <a:ext cx="940349" cy="2680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75D2980C-EDB8-4B64-08A8-2118C2EBF6B1}"/>
              </a:ext>
            </a:extLst>
          </p:cNvPr>
          <p:cNvCxnSpPr>
            <a:cxnSpLocks/>
            <a:stCxn id="63" idx="6"/>
          </p:cNvCxnSpPr>
          <p:nvPr/>
        </p:nvCxnSpPr>
        <p:spPr>
          <a:xfrm>
            <a:off x="4517695" y="4961573"/>
            <a:ext cx="880766" cy="519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4DC3122-23F7-8CA1-B9C9-5C9034A3298F}"/>
              </a:ext>
            </a:extLst>
          </p:cNvPr>
          <p:cNvCxnSpPr>
            <a:cxnSpLocks/>
            <a:endCxn id="54" idx="2"/>
          </p:cNvCxnSpPr>
          <p:nvPr/>
        </p:nvCxnSpPr>
        <p:spPr>
          <a:xfrm>
            <a:off x="4545024" y="5017074"/>
            <a:ext cx="886945" cy="476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AC8AE7DE-AA14-1E93-B5BC-2D12C079D41D}"/>
              </a:ext>
            </a:extLst>
          </p:cNvPr>
          <p:cNvCxnSpPr>
            <a:cxnSpLocks/>
          </p:cNvCxnSpPr>
          <p:nvPr/>
        </p:nvCxnSpPr>
        <p:spPr>
          <a:xfrm flipV="1">
            <a:off x="4549152" y="4741306"/>
            <a:ext cx="870843" cy="679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673A905F-6B86-B017-1CAF-9ADB4970DF78}"/>
              </a:ext>
            </a:extLst>
          </p:cNvPr>
          <p:cNvCxnSpPr>
            <a:cxnSpLocks/>
            <a:endCxn id="54" idx="2"/>
          </p:cNvCxnSpPr>
          <p:nvPr/>
        </p:nvCxnSpPr>
        <p:spPr>
          <a:xfrm>
            <a:off x="4567056" y="5456851"/>
            <a:ext cx="864913" cy="362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94A2672C-8B87-CB25-4F00-A05343674942}"/>
              </a:ext>
            </a:extLst>
          </p:cNvPr>
          <p:cNvCxnSpPr>
            <a:cxnSpLocks/>
          </p:cNvCxnSpPr>
          <p:nvPr/>
        </p:nvCxnSpPr>
        <p:spPr>
          <a:xfrm flipV="1">
            <a:off x="4528921" y="5035267"/>
            <a:ext cx="952810" cy="410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4A920C95-A1D0-0441-4C91-B184FB132515}"/>
              </a:ext>
            </a:extLst>
          </p:cNvPr>
          <p:cNvSpPr txBox="1"/>
          <p:nvPr/>
        </p:nvSpPr>
        <p:spPr>
          <a:xfrm>
            <a:off x="5987765" y="4714494"/>
            <a:ext cx="320860" cy="369332"/>
          </a:xfrm>
          <a:prstGeom prst="rect">
            <a:avLst/>
          </a:prstGeom>
          <a:noFill/>
        </p:spPr>
        <p:txBody>
          <a:bodyPr wrap="square" rtlCol="0">
            <a:spAutoFit/>
          </a:bodyPr>
          <a:lstStyle/>
          <a:p>
            <a:r>
              <a:rPr lang="en-US" altLang="zh-CN" dirty="0"/>
              <a:t>…</a:t>
            </a:r>
            <a:endParaRPr lang="zh-CN" altLang="en-US" dirty="0"/>
          </a:p>
        </p:txBody>
      </p:sp>
      <p:sp>
        <p:nvSpPr>
          <p:cNvPr id="115" name="箭头: 右 114">
            <a:extLst>
              <a:ext uri="{FF2B5EF4-FFF2-40B4-BE49-F238E27FC236}">
                <a16:creationId xmlns:a16="http://schemas.microsoft.com/office/drawing/2014/main" id="{22089928-9C98-2197-1D02-23E16CB3307E}"/>
              </a:ext>
            </a:extLst>
          </p:cNvPr>
          <p:cNvSpPr/>
          <p:nvPr/>
        </p:nvSpPr>
        <p:spPr>
          <a:xfrm>
            <a:off x="6014900" y="4866274"/>
            <a:ext cx="415197" cy="190596"/>
          </a:xfrm>
          <a:prstGeom prst="rightArrow">
            <a:avLst/>
          </a:prstGeom>
          <a:solidFill>
            <a:schemeClr val="tx1"/>
          </a:solidFill>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2AEB6FDA-B1F2-6007-221B-D60496142D7B}"/>
              </a:ext>
            </a:extLst>
          </p:cNvPr>
          <p:cNvSpPr txBox="1"/>
          <p:nvPr/>
        </p:nvSpPr>
        <p:spPr>
          <a:xfrm>
            <a:off x="1165299" y="2588108"/>
            <a:ext cx="837400" cy="369332"/>
          </a:xfrm>
          <a:prstGeom prst="rect">
            <a:avLst/>
          </a:prstGeom>
          <a:noFill/>
        </p:spPr>
        <p:txBody>
          <a:bodyPr wrap="square" rtlCol="0">
            <a:spAutoFit/>
          </a:bodyPr>
          <a:lstStyle/>
          <a:p>
            <a:r>
              <a:rPr lang="zh-CN" altLang="en-US" dirty="0">
                <a:solidFill>
                  <a:schemeClr val="accent2">
                    <a:lumMod val="75000"/>
                  </a:schemeClr>
                </a:solidFill>
              </a:rPr>
              <a:t>层数</a:t>
            </a:r>
          </a:p>
        </p:txBody>
      </p:sp>
      <mc:AlternateContent xmlns:mc="http://schemas.openxmlformats.org/markup-compatibility/2006">
        <mc:Choice xmlns:a14="http://schemas.microsoft.com/office/drawing/2010/main" Requires="a14">
          <p:sp>
            <p:nvSpPr>
              <p:cNvPr id="117" name="文本框 116">
                <a:extLst>
                  <a:ext uri="{FF2B5EF4-FFF2-40B4-BE49-F238E27FC236}">
                    <a16:creationId xmlns:a16="http://schemas.microsoft.com/office/drawing/2014/main" id="{536D7BAE-B89D-C389-4424-C495D12777E9}"/>
                  </a:ext>
                </a:extLst>
              </p:cNvPr>
              <p:cNvSpPr txBox="1"/>
              <p:nvPr/>
            </p:nvSpPr>
            <p:spPr>
              <a:xfrm>
                <a:off x="1959315" y="2624900"/>
                <a:ext cx="331020"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p:sp>
            <p:nvSpPr>
              <p:cNvPr id="117" name="文本框 116">
                <a:extLst>
                  <a:ext uri="{FF2B5EF4-FFF2-40B4-BE49-F238E27FC236}">
                    <a16:creationId xmlns:a16="http://schemas.microsoft.com/office/drawing/2014/main" id="{536D7BAE-B89D-C389-4424-C495D12777E9}"/>
                  </a:ext>
                </a:extLst>
              </p:cNvPr>
              <p:cNvSpPr txBox="1">
                <a:spLocks noRot="1" noChangeAspect="1" noMove="1" noResize="1" noEditPoints="1" noAdjustHandles="1" noChangeArrowheads="1" noChangeShapeType="1" noTextEdit="1"/>
              </p:cNvSpPr>
              <p:nvPr/>
            </p:nvSpPr>
            <p:spPr>
              <a:xfrm>
                <a:off x="1959315" y="2624900"/>
                <a:ext cx="331020" cy="37029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8" name="文本框 117">
                <a:extLst>
                  <a:ext uri="{FF2B5EF4-FFF2-40B4-BE49-F238E27FC236}">
                    <a16:creationId xmlns:a16="http://schemas.microsoft.com/office/drawing/2014/main" id="{49ED0B4A-FE83-4F72-AD6C-C7546872FCA2}"/>
                  </a:ext>
                </a:extLst>
              </p:cNvPr>
              <p:cNvSpPr txBox="1"/>
              <p:nvPr/>
            </p:nvSpPr>
            <p:spPr>
              <a:xfrm>
                <a:off x="3192719" y="2620040"/>
                <a:ext cx="331020"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1</m:t>
                      </m:r>
                    </m:oMath>
                  </m:oMathPara>
                </a14:m>
                <a:endParaRPr lang="zh-CN" altLang="en-US" dirty="0">
                  <a:solidFill>
                    <a:schemeClr val="accent6"/>
                  </a:solidFill>
                </a:endParaRPr>
              </a:p>
            </p:txBody>
          </p:sp>
        </mc:Choice>
        <mc:Fallback>
          <p:sp>
            <p:nvSpPr>
              <p:cNvPr id="118" name="文本框 117">
                <a:extLst>
                  <a:ext uri="{FF2B5EF4-FFF2-40B4-BE49-F238E27FC236}">
                    <a16:creationId xmlns:a16="http://schemas.microsoft.com/office/drawing/2014/main" id="{49ED0B4A-FE83-4F72-AD6C-C7546872FCA2}"/>
                  </a:ext>
                </a:extLst>
              </p:cNvPr>
              <p:cNvSpPr txBox="1">
                <a:spLocks noRot="1" noChangeAspect="1" noMove="1" noResize="1" noEditPoints="1" noAdjustHandles="1" noChangeArrowheads="1" noChangeShapeType="1" noTextEdit="1"/>
              </p:cNvSpPr>
              <p:nvPr/>
            </p:nvSpPr>
            <p:spPr>
              <a:xfrm>
                <a:off x="3192719" y="2620040"/>
                <a:ext cx="331020" cy="37029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9" name="文本框 118">
                <a:extLst>
                  <a:ext uri="{FF2B5EF4-FFF2-40B4-BE49-F238E27FC236}">
                    <a16:creationId xmlns:a16="http://schemas.microsoft.com/office/drawing/2014/main" id="{F5886A03-AC13-DCBC-3503-B6CE78CCF693}"/>
                  </a:ext>
                </a:extLst>
              </p:cNvPr>
              <p:cNvSpPr txBox="1"/>
              <p:nvPr/>
            </p:nvSpPr>
            <p:spPr>
              <a:xfrm>
                <a:off x="4574960" y="2601159"/>
                <a:ext cx="331020"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𝑙</m:t>
                      </m:r>
                    </m:oMath>
                  </m:oMathPara>
                </a14:m>
                <a:endParaRPr lang="zh-CN" altLang="en-US" dirty="0">
                  <a:solidFill>
                    <a:schemeClr val="accent6"/>
                  </a:solidFill>
                </a:endParaRPr>
              </a:p>
            </p:txBody>
          </p:sp>
        </mc:Choice>
        <mc:Fallback>
          <p:sp>
            <p:nvSpPr>
              <p:cNvPr id="119" name="文本框 118">
                <a:extLst>
                  <a:ext uri="{FF2B5EF4-FFF2-40B4-BE49-F238E27FC236}">
                    <a16:creationId xmlns:a16="http://schemas.microsoft.com/office/drawing/2014/main" id="{F5886A03-AC13-DCBC-3503-B6CE78CCF693}"/>
                  </a:ext>
                </a:extLst>
              </p:cNvPr>
              <p:cNvSpPr txBox="1">
                <a:spLocks noRot="1" noChangeAspect="1" noMove="1" noResize="1" noEditPoints="1" noAdjustHandles="1" noChangeArrowheads="1" noChangeShapeType="1" noTextEdit="1"/>
              </p:cNvSpPr>
              <p:nvPr/>
            </p:nvSpPr>
            <p:spPr>
              <a:xfrm>
                <a:off x="4574960" y="2601159"/>
                <a:ext cx="331020" cy="37029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1" name="文本框 120">
                <a:extLst>
                  <a:ext uri="{FF2B5EF4-FFF2-40B4-BE49-F238E27FC236}">
                    <a16:creationId xmlns:a16="http://schemas.microsoft.com/office/drawing/2014/main" id="{9A7FFC32-487E-0DEC-CFF7-9331E9CAAEE6}"/>
                  </a:ext>
                </a:extLst>
              </p:cNvPr>
              <p:cNvSpPr txBox="1"/>
              <p:nvPr/>
            </p:nvSpPr>
            <p:spPr>
              <a:xfrm>
                <a:off x="6096000" y="2566164"/>
                <a:ext cx="331020" cy="37029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i="1" smtClean="0">
                          <a:solidFill>
                            <a:schemeClr val="accent6"/>
                          </a:solidFill>
                          <a:latin typeface="Cambria Math" panose="02040503050406030204" pitchFamily="18" charset="0"/>
                        </a:rPr>
                        <m:t>L</m:t>
                      </m:r>
                    </m:oMath>
                  </m:oMathPara>
                </a14:m>
                <a:endParaRPr lang="zh-CN" altLang="en-US" dirty="0">
                  <a:solidFill>
                    <a:schemeClr val="accent6"/>
                  </a:solidFill>
                </a:endParaRPr>
              </a:p>
            </p:txBody>
          </p:sp>
        </mc:Choice>
        <mc:Fallback>
          <p:sp>
            <p:nvSpPr>
              <p:cNvPr id="121" name="文本框 120">
                <a:extLst>
                  <a:ext uri="{FF2B5EF4-FFF2-40B4-BE49-F238E27FC236}">
                    <a16:creationId xmlns:a16="http://schemas.microsoft.com/office/drawing/2014/main" id="{9A7FFC32-487E-0DEC-CFF7-9331E9CAAEE6}"/>
                  </a:ext>
                </a:extLst>
              </p:cNvPr>
              <p:cNvSpPr txBox="1">
                <a:spLocks noRot="1" noChangeAspect="1" noMove="1" noResize="1" noEditPoints="1" noAdjustHandles="1" noChangeArrowheads="1" noChangeShapeType="1" noTextEdit="1"/>
              </p:cNvSpPr>
              <p:nvPr/>
            </p:nvSpPr>
            <p:spPr>
              <a:xfrm>
                <a:off x="6096000" y="2566164"/>
                <a:ext cx="331020" cy="370294"/>
              </a:xfrm>
              <a:prstGeom prst="rect">
                <a:avLst/>
              </a:prstGeom>
              <a:blipFill>
                <a:blip r:embed="rId20"/>
                <a:stretch>
                  <a:fillRect/>
                </a:stretch>
              </a:blipFill>
            </p:spPr>
            <p:txBody>
              <a:bodyPr/>
              <a:lstStyle/>
              <a:p>
                <a:r>
                  <a:rPr lang="zh-CN" altLang="en-US">
                    <a:noFill/>
                  </a:rPr>
                  <a:t> </a:t>
                </a:r>
              </a:p>
            </p:txBody>
          </p:sp>
        </mc:Fallback>
      </mc:AlternateContent>
      <p:sp>
        <p:nvSpPr>
          <p:cNvPr id="124" name="文本框 123">
            <a:extLst>
              <a:ext uri="{FF2B5EF4-FFF2-40B4-BE49-F238E27FC236}">
                <a16:creationId xmlns:a16="http://schemas.microsoft.com/office/drawing/2014/main" id="{06BA124B-D4FC-C00D-2607-B19DAF3B80E9}"/>
              </a:ext>
            </a:extLst>
          </p:cNvPr>
          <p:cNvSpPr txBox="1"/>
          <p:nvPr/>
        </p:nvSpPr>
        <p:spPr>
          <a:xfrm>
            <a:off x="7943777" y="2497492"/>
            <a:ext cx="4228567" cy="4385816"/>
          </a:xfrm>
          <a:prstGeom prst="rect">
            <a:avLst/>
          </a:prstGeom>
          <a:noFill/>
        </p:spPr>
        <p:txBody>
          <a:bodyPr wrap="square">
            <a:spAutoFit/>
          </a:bodyPr>
          <a:lstStyle/>
          <a:p>
            <a:r>
              <a:rPr lang="en-US" altLang="zh-CN" dirty="0"/>
              <a:t> </a:t>
            </a:r>
            <a:r>
              <a:rPr lang="en-US" altLang="zh-CN" sz="900" dirty="0"/>
              <a:t>def </a:t>
            </a:r>
            <a:r>
              <a:rPr lang="en-US" altLang="zh-CN" sz="900" dirty="0" err="1"/>
              <a:t>init_wb</a:t>
            </a:r>
            <a:r>
              <a:rPr lang="en-US" altLang="zh-CN" sz="900" dirty="0"/>
              <a:t>(self, #   # </a:t>
            </a:r>
            <a:r>
              <a:rPr lang="zh-CN" altLang="en-US" sz="900" dirty="0"/>
              <a:t>获取数据集的特征个数</a:t>
            </a:r>
          </a:p>
          <a:p>
            <a:r>
              <a:rPr lang="zh-CN" altLang="en-US" sz="900" dirty="0"/>
              <a:t>        </a:t>
            </a:r>
            <a:r>
              <a:rPr lang="en-US" altLang="zh-CN" sz="900" dirty="0" err="1"/>
              <a:t>a_in_num</a:t>
            </a:r>
            <a:r>
              <a:rPr lang="en-US" altLang="zh-CN" sz="900" dirty="0"/>
              <a:t> = </a:t>
            </a:r>
            <a:r>
              <a:rPr lang="en-US" altLang="zh-CN" sz="900" dirty="0" err="1"/>
              <a:t>data_set</a:t>
            </a:r>
            <a:r>
              <a:rPr lang="en-US" altLang="zh-CN" sz="900" dirty="0"/>
              <a:t>["X"].shape[1]</a:t>
            </a:r>
          </a:p>
          <a:p>
            <a:endParaRPr lang="en-US" altLang="zh-CN" sz="900" dirty="0"/>
          </a:p>
          <a:p>
            <a:r>
              <a:rPr lang="en-US" altLang="zh-CN" sz="900" dirty="0"/>
              <a:t>        # </a:t>
            </a:r>
            <a:r>
              <a:rPr lang="zh-CN" altLang="en-US" sz="900" dirty="0"/>
              <a:t>定义机构类型</a:t>
            </a:r>
          </a:p>
          <a:p>
            <a:r>
              <a:rPr lang="zh-CN" altLang="en-US" sz="900" dirty="0"/>
              <a:t>        </a:t>
            </a:r>
            <a:r>
              <a:rPr lang="en-US" altLang="zh-CN" sz="900" dirty="0"/>
              <a:t>W = []</a:t>
            </a:r>
          </a:p>
          <a:p>
            <a:r>
              <a:rPr lang="en-US" altLang="zh-CN" sz="900" dirty="0"/>
              <a:t>        B = []</a:t>
            </a:r>
          </a:p>
          <a:p>
            <a:endParaRPr lang="en-US" altLang="zh-CN" sz="900" dirty="0"/>
          </a:p>
          <a:p>
            <a:r>
              <a:rPr lang="en-US" altLang="zh-CN" sz="900" dirty="0"/>
              <a:t>        for </a:t>
            </a:r>
            <a:r>
              <a:rPr lang="en-US" altLang="zh-CN" sz="900" dirty="0" err="1"/>
              <a:t>l,layer</a:t>
            </a:r>
            <a:r>
              <a:rPr lang="en-US" altLang="zh-CN" sz="900" dirty="0"/>
              <a:t> in enumerate(layers):</a:t>
            </a:r>
          </a:p>
          <a:p>
            <a:r>
              <a:rPr lang="en-US" altLang="zh-CN" sz="900" dirty="0"/>
              <a:t>            # </a:t>
            </a:r>
            <a:r>
              <a:rPr lang="zh-CN" altLang="en-US" sz="900" dirty="0"/>
              <a:t>获取神经元个数</a:t>
            </a:r>
          </a:p>
          <a:p>
            <a:r>
              <a:rPr lang="zh-CN" altLang="en-US" sz="900" dirty="0"/>
              <a:t>            </a:t>
            </a:r>
            <a:r>
              <a:rPr lang="en-US" altLang="zh-CN" sz="900" dirty="0" err="1"/>
              <a:t>neuron_num</a:t>
            </a:r>
            <a:r>
              <a:rPr lang="en-US" altLang="zh-CN" sz="900" dirty="0"/>
              <a:t> = </a:t>
            </a:r>
            <a:r>
              <a:rPr lang="en-US" altLang="zh-CN" sz="900" dirty="0" err="1"/>
              <a:t>len</a:t>
            </a:r>
            <a:r>
              <a:rPr lang="en-US" altLang="zh-CN" sz="900" dirty="0"/>
              <a:t>(layer)</a:t>
            </a:r>
          </a:p>
          <a:p>
            <a:endParaRPr lang="en-US" altLang="zh-CN" sz="900" dirty="0"/>
          </a:p>
          <a:p>
            <a:r>
              <a:rPr lang="en-US" altLang="zh-CN" sz="900" dirty="0"/>
              <a:t>            #--------------</a:t>
            </a:r>
            <a:r>
              <a:rPr lang="zh-CN" altLang="en-US" sz="900" dirty="0"/>
              <a:t>作为演示用：全部初始化为</a:t>
            </a:r>
            <a:r>
              <a:rPr lang="en-US" altLang="zh-CN" sz="900" dirty="0"/>
              <a:t>0</a:t>
            </a:r>
            <a:r>
              <a:rPr lang="zh-CN" altLang="en-US" sz="900" dirty="0"/>
              <a:t>时</a:t>
            </a:r>
            <a:r>
              <a:rPr lang="en-US" altLang="zh-CN" sz="900" dirty="0"/>
              <a:t>-----------</a:t>
            </a:r>
          </a:p>
          <a:p>
            <a:r>
              <a:rPr lang="en-US" altLang="zh-CN" sz="900" dirty="0"/>
              <a:t>            # </a:t>
            </a:r>
            <a:r>
              <a:rPr lang="zh-CN" altLang="en-US" sz="900" dirty="0"/>
              <a:t>初始化</a:t>
            </a:r>
            <a:r>
              <a:rPr lang="en-US" altLang="zh-CN" sz="900" dirty="0"/>
              <a:t>layer</a:t>
            </a:r>
            <a:r>
              <a:rPr lang="zh-CN" altLang="en-US" sz="900" dirty="0"/>
              <a:t>层的偏置</a:t>
            </a:r>
            <a:r>
              <a:rPr lang="en-US" altLang="zh-CN" sz="900" dirty="0"/>
              <a:t>b</a:t>
            </a:r>
          </a:p>
          <a:p>
            <a:r>
              <a:rPr lang="en-US" altLang="zh-CN" sz="900" dirty="0"/>
              <a:t>            # b = </a:t>
            </a:r>
            <a:r>
              <a:rPr lang="en-US" altLang="zh-CN" sz="900" dirty="0" err="1"/>
              <a:t>np.zeros</a:t>
            </a:r>
            <a:r>
              <a:rPr lang="en-US" altLang="zh-CN" sz="900" dirty="0"/>
              <a:t>((</a:t>
            </a:r>
            <a:r>
              <a:rPr lang="en-US" altLang="zh-CN" sz="900" dirty="0" err="1"/>
              <a:t>neuron_num</a:t>
            </a:r>
            <a:r>
              <a:rPr lang="en-US" altLang="zh-CN" sz="900" dirty="0"/>
              <a:t> ,1), </a:t>
            </a:r>
            <a:r>
              <a:rPr lang="en-US" altLang="zh-CN" sz="900" dirty="0" err="1"/>
              <a:t>dtype</a:t>
            </a:r>
            <a:r>
              <a:rPr lang="en-US" altLang="zh-CN" sz="900" dirty="0"/>
              <a:t>=np.float64).reshape(-1, 1)</a:t>
            </a:r>
          </a:p>
          <a:p>
            <a:r>
              <a:rPr lang="en-US" altLang="zh-CN" sz="900" dirty="0"/>
              <a:t>            # # </a:t>
            </a:r>
            <a:r>
              <a:rPr lang="zh-CN" altLang="en-US" sz="900" dirty="0"/>
              <a:t>初始化</a:t>
            </a:r>
            <a:r>
              <a:rPr lang="en-US" altLang="zh-CN" sz="900" dirty="0"/>
              <a:t>: </a:t>
            </a:r>
            <a:r>
              <a:rPr lang="zh-CN" altLang="en-US" sz="900" dirty="0"/>
              <a:t>其列项数应为前一层的</a:t>
            </a:r>
            <a:r>
              <a:rPr lang="en-US" altLang="zh-CN" sz="900" dirty="0"/>
              <a:t>a</a:t>
            </a:r>
            <a:r>
              <a:rPr lang="zh-CN" altLang="en-US" sz="900" dirty="0"/>
              <a:t>输入个数</a:t>
            </a:r>
          </a:p>
          <a:p>
            <a:r>
              <a:rPr lang="zh-CN" altLang="en-US" sz="900" dirty="0"/>
              <a:t>            </a:t>
            </a:r>
            <a:r>
              <a:rPr lang="en-US" altLang="zh-CN" sz="900" dirty="0"/>
              <a:t># w = </a:t>
            </a:r>
            <a:r>
              <a:rPr lang="en-US" altLang="zh-CN" sz="900" dirty="0" err="1"/>
              <a:t>np.zeros</a:t>
            </a:r>
            <a:r>
              <a:rPr lang="en-US" altLang="zh-CN" sz="900" dirty="0"/>
              <a:t>((</a:t>
            </a:r>
            <a:r>
              <a:rPr lang="en-US" altLang="zh-CN" sz="900" dirty="0" err="1"/>
              <a:t>neuron_num</a:t>
            </a:r>
            <a:r>
              <a:rPr lang="en-US" altLang="zh-CN" sz="900" dirty="0"/>
              <a:t>, </a:t>
            </a:r>
            <a:r>
              <a:rPr lang="en-US" altLang="zh-CN" sz="900" dirty="0" err="1"/>
              <a:t>a_in_num</a:t>
            </a:r>
            <a:r>
              <a:rPr lang="en-US" altLang="zh-CN" sz="900" dirty="0"/>
              <a:t>), </a:t>
            </a:r>
            <a:r>
              <a:rPr lang="en-US" altLang="zh-CN" sz="900" dirty="0" err="1"/>
              <a:t>dtype</a:t>
            </a:r>
            <a:r>
              <a:rPr lang="en-US" altLang="zh-CN" sz="900" dirty="0"/>
              <a:t>=np.float64)</a:t>
            </a:r>
          </a:p>
          <a:p>
            <a:endParaRPr lang="en-US" altLang="zh-CN" sz="900" dirty="0"/>
          </a:p>
          <a:p>
            <a:r>
              <a:rPr lang="en-US" altLang="zh-CN" sz="900" dirty="0"/>
              <a:t>            #----------------</a:t>
            </a:r>
            <a:r>
              <a:rPr lang="zh-CN" altLang="en-US" sz="900" dirty="0"/>
              <a:t>随机初始化</a:t>
            </a:r>
            <a:r>
              <a:rPr lang="en-US" altLang="zh-CN" sz="900" dirty="0"/>
              <a:t>----------------------</a:t>
            </a:r>
          </a:p>
          <a:p>
            <a:r>
              <a:rPr lang="en-US" altLang="zh-CN" sz="900" dirty="0"/>
              <a:t>            b = </a:t>
            </a:r>
            <a:r>
              <a:rPr lang="en-US" altLang="zh-CN" sz="900" dirty="0" err="1"/>
              <a:t>np.random.rand</a:t>
            </a:r>
            <a:r>
              <a:rPr lang="en-US" altLang="zh-CN" sz="900" dirty="0"/>
              <a:t>(</a:t>
            </a:r>
            <a:r>
              <a:rPr lang="en-US" altLang="zh-CN" sz="900" dirty="0" err="1"/>
              <a:t>neuron_num</a:t>
            </a:r>
            <a:r>
              <a:rPr lang="en-US" altLang="zh-CN" sz="900" dirty="0"/>
              <a:t>, 1).reshape(-1, 1)</a:t>
            </a:r>
          </a:p>
          <a:p>
            <a:r>
              <a:rPr lang="en-US" altLang="zh-CN" sz="900" dirty="0"/>
              <a:t>            # </a:t>
            </a:r>
            <a:r>
              <a:rPr lang="zh-CN" altLang="en-US" sz="900" dirty="0"/>
              <a:t>初始化</a:t>
            </a:r>
            <a:r>
              <a:rPr lang="en-US" altLang="zh-CN" sz="900" dirty="0"/>
              <a:t>: </a:t>
            </a:r>
            <a:r>
              <a:rPr lang="zh-CN" altLang="en-US" sz="900" dirty="0"/>
              <a:t>其列项数应为前一层的</a:t>
            </a:r>
            <a:r>
              <a:rPr lang="en-US" altLang="zh-CN" sz="900" dirty="0"/>
              <a:t>a</a:t>
            </a:r>
            <a:r>
              <a:rPr lang="zh-CN" altLang="en-US" sz="900" dirty="0"/>
              <a:t>输入个数</a:t>
            </a:r>
          </a:p>
          <a:p>
            <a:r>
              <a:rPr lang="zh-CN" altLang="en-US" sz="900" dirty="0"/>
              <a:t>            </a:t>
            </a:r>
            <a:r>
              <a:rPr lang="en-US" altLang="zh-CN" sz="900" dirty="0"/>
              <a:t>w = </a:t>
            </a:r>
            <a:r>
              <a:rPr lang="en-US" altLang="zh-CN" sz="900" dirty="0" err="1"/>
              <a:t>np.random.rand</a:t>
            </a:r>
            <a:r>
              <a:rPr lang="en-US" altLang="zh-CN" sz="900" dirty="0"/>
              <a:t>(</a:t>
            </a:r>
            <a:r>
              <a:rPr lang="en-US" altLang="zh-CN" sz="900" dirty="0" err="1"/>
              <a:t>neuron_num</a:t>
            </a:r>
            <a:r>
              <a:rPr lang="en-US" altLang="zh-CN" sz="900" dirty="0"/>
              <a:t>, </a:t>
            </a:r>
            <a:r>
              <a:rPr lang="en-US" altLang="zh-CN" sz="900" dirty="0" err="1"/>
              <a:t>a_in_num</a:t>
            </a:r>
            <a:r>
              <a:rPr lang="en-US" altLang="zh-CN" sz="900" dirty="0"/>
              <a:t>) * </a:t>
            </a:r>
            <a:r>
              <a:rPr lang="en-US" altLang="zh-CN" sz="900" dirty="0" err="1"/>
              <a:t>np.sqrt</a:t>
            </a:r>
            <a:r>
              <a:rPr lang="en-US" altLang="zh-CN" sz="900" dirty="0"/>
              <a:t>(2 / </a:t>
            </a:r>
            <a:r>
              <a:rPr lang="en-US" altLang="zh-CN" sz="900" dirty="0" err="1"/>
              <a:t>a_in_num</a:t>
            </a:r>
            <a:r>
              <a:rPr lang="en-US" altLang="zh-CN" sz="900" dirty="0"/>
              <a:t>)</a:t>
            </a:r>
          </a:p>
          <a:p>
            <a:endParaRPr lang="en-US" altLang="zh-CN" sz="900" dirty="0"/>
          </a:p>
          <a:p>
            <a:endParaRPr lang="en-US" altLang="zh-CN" sz="900" dirty="0"/>
          </a:p>
          <a:p>
            <a:r>
              <a:rPr lang="en-US" altLang="zh-CN" sz="900" dirty="0"/>
              <a:t>            # print(</a:t>
            </a:r>
            <a:r>
              <a:rPr lang="en-US" altLang="zh-CN" sz="900" dirty="0" err="1"/>
              <a:t>f"b</a:t>
            </a:r>
            <a:r>
              <a:rPr lang="en-US" altLang="zh-CN" sz="900" dirty="0"/>
              <a:t> </a:t>
            </a:r>
            <a:r>
              <a:rPr lang="en-US" altLang="zh-CN" sz="900" dirty="0" err="1"/>
              <a:t>dtype</a:t>
            </a:r>
            <a:r>
              <a:rPr lang="en-US" altLang="zh-CN" sz="900" dirty="0"/>
              <a:t>={</a:t>
            </a:r>
            <a:r>
              <a:rPr lang="en-US" altLang="zh-CN" sz="900" dirty="0" err="1"/>
              <a:t>b.dtype</a:t>
            </a:r>
            <a:r>
              <a:rPr lang="en-US" altLang="zh-CN" sz="900" dirty="0"/>
              <a:t>} ")</a:t>
            </a:r>
          </a:p>
          <a:p>
            <a:endParaRPr lang="en-US" altLang="zh-CN" sz="900" dirty="0"/>
          </a:p>
          <a:p>
            <a:r>
              <a:rPr lang="en-US" altLang="zh-CN" sz="900" dirty="0"/>
              <a:t>            # append</a:t>
            </a:r>
            <a:r>
              <a:rPr lang="zh-CN" altLang="en-US" sz="900" dirty="0"/>
              <a:t>进入</a:t>
            </a:r>
            <a:r>
              <a:rPr lang="en-US" altLang="zh-CN" sz="900" dirty="0"/>
              <a:t>W</a:t>
            </a:r>
            <a:r>
              <a:rPr lang="zh-CN" altLang="en-US" sz="900" dirty="0"/>
              <a:t>，</a:t>
            </a:r>
            <a:r>
              <a:rPr lang="en-US" altLang="zh-CN" sz="900" dirty="0"/>
              <a:t>B</a:t>
            </a:r>
            <a:r>
              <a:rPr lang="zh-CN" altLang="en-US" sz="900" dirty="0"/>
              <a:t>数组中</a:t>
            </a:r>
          </a:p>
          <a:p>
            <a:r>
              <a:rPr lang="zh-CN" altLang="en-US" sz="900" dirty="0"/>
              <a:t>            </a:t>
            </a:r>
            <a:r>
              <a:rPr lang="en-US" altLang="zh-CN" sz="900" dirty="0" err="1"/>
              <a:t>W.append</a:t>
            </a:r>
            <a:r>
              <a:rPr lang="en-US" altLang="zh-CN" sz="900" dirty="0"/>
              <a:t>(w),</a:t>
            </a:r>
            <a:r>
              <a:rPr lang="en-US" altLang="zh-CN" sz="900" dirty="0" err="1"/>
              <a:t>B.append</a:t>
            </a:r>
            <a:r>
              <a:rPr lang="en-US" altLang="zh-CN" sz="900" dirty="0"/>
              <a:t>(b)</a:t>
            </a:r>
          </a:p>
          <a:p>
            <a:endParaRPr lang="en-US" altLang="zh-CN" sz="900" dirty="0"/>
          </a:p>
          <a:p>
            <a:r>
              <a:rPr lang="en-US" altLang="zh-CN" sz="900" dirty="0"/>
              <a:t>            # </a:t>
            </a:r>
            <a:r>
              <a:rPr lang="zh-CN" altLang="en-US" sz="900" dirty="0"/>
              <a:t>更新</a:t>
            </a:r>
            <a:r>
              <a:rPr lang="en-US" altLang="zh-CN" sz="900" dirty="0"/>
              <a:t># </a:t>
            </a:r>
            <a:r>
              <a:rPr lang="zh-CN" altLang="en-US" sz="900" dirty="0"/>
              <a:t>输入</a:t>
            </a:r>
            <a:r>
              <a:rPr lang="en-US" altLang="zh-CN" sz="900" dirty="0"/>
              <a:t>a</a:t>
            </a:r>
            <a:r>
              <a:rPr lang="zh-CN" altLang="en-US" sz="900" dirty="0"/>
              <a:t>的个数等于该层的</a:t>
            </a:r>
            <a:r>
              <a:rPr lang="en-US" altLang="zh-CN" sz="900" dirty="0"/>
              <a:t>w</a:t>
            </a:r>
            <a:r>
              <a:rPr lang="zh-CN" altLang="en-US" sz="900" dirty="0"/>
              <a:t>行数</a:t>
            </a:r>
          </a:p>
          <a:p>
            <a:r>
              <a:rPr lang="zh-CN" altLang="en-US" sz="900" dirty="0"/>
              <a:t>            </a:t>
            </a:r>
            <a:r>
              <a:rPr lang="en-US" altLang="zh-CN" sz="900" dirty="0" err="1"/>
              <a:t>a_in_num</a:t>
            </a:r>
            <a:r>
              <a:rPr lang="en-US" altLang="zh-CN" sz="900" dirty="0"/>
              <a:t> =  int(</a:t>
            </a:r>
            <a:r>
              <a:rPr lang="en-US" altLang="zh-CN" sz="900" dirty="0" err="1"/>
              <a:t>w.shape</a:t>
            </a:r>
            <a:r>
              <a:rPr lang="en-US" altLang="zh-CN" sz="900" dirty="0"/>
              <a:t>[0])</a:t>
            </a:r>
            <a:endParaRPr lang="zh-CN" altLang="en-US" sz="900" dirty="0"/>
          </a:p>
        </p:txBody>
      </p:sp>
      <p:sp>
        <p:nvSpPr>
          <p:cNvPr id="125" name="文本框 124">
            <a:extLst>
              <a:ext uri="{FF2B5EF4-FFF2-40B4-BE49-F238E27FC236}">
                <a16:creationId xmlns:a16="http://schemas.microsoft.com/office/drawing/2014/main" id="{13D7F6BF-87AC-C859-9460-84DC96C75950}"/>
              </a:ext>
            </a:extLst>
          </p:cNvPr>
          <p:cNvSpPr txBox="1"/>
          <p:nvPr/>
        </p:nvSpPr>
        <p:spPr>
          <a:xfrm>
            <a:off x="672468" y="5988711"/>
            <a:ext cx="1348468" cy="646331"/>
          </a:xfrm>
          <a:prstGeom prst="rect">
            <a:avLst/>
          </a:prstGeom>
          <a:noFill/>
        </p:spPr>
        <p:txBody>
          <a:bodyPr wrap="square" rtlCol="0">
            <a:spAutoFit/>
          </a:bodyPr>
          <a:lstStyle/>
          <a:p>
            <a:r>
              <a:rPr lang="en-US" altLang="zh-CN" dirty="0">
                <a:solidFill>
                  <a:srgbClr val="FF0000"/>
                </a:solidFill>
              </a:rPr>
              <a:t>B</a:t>
            </a:r>
            <a:r>
              <a:rPr lang="zh-CN" altLang="en-US" dirty="0">
                <a:solidFill>
                  <a:srgbClr val="FF0000"/>
                </a:solidFill>
              </a:rPr>
              <a:t>、</a:t>
            </a:r>
            <a:r>
              <a:rPr lang="en-US" altLang="zh-CN" dirty="0">
                <a:solidFill>
                  <a:srgbClr val="FF0000"/>
                </a:solidFill>
              </a:rPr>
              <a:t>A</a:t>
            </a:r>
            <a:r>
              <a:rPr lang="zh-CN" altLang="en-US" dirty="0">
                <a:solidFill>
                  <a:srgbClr val="FF0000"/>
                </a:solidFill>
              </a:rPr>
              <a:t>、</a:t>
            </a:r>
            <a:r>
              <a:rPr lang="en-US" altLang="zh-CN" dirty="0">
                <a:solidFill>
                  <a:srgbClr val="FF0000"/>
                </a:solidFill>
              </a:rPr>
              <a:t>Z</a:t>
            </a:r>
            <a:r>
              <a:rPr lang="zh-CN" altLang="en-US" dirty="0">
                <a:solidFill>
                  <a:srgbClr val="FF0000"/>
                </a:solidFill>
              </a:rPr>
              <a:t>同理</a:t>
            </a:r>
          </a:p>
        </p:txBody>
      </p:sp>
    </p:spTree>
    <p:extLst>
      <p:ext uri="{BB962C8B-B14F-4D97-AF65-F5344CB8AC3E}">
        <p14:creationId xmlns:p14="http://schemas.microsoft.com/office/powerpoint/2010/main" val="158307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barn(inVertical)">
                                      <p:cBhvr>
                                        <p:cTn id="17" dur="5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barn(inVertical)">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barn(inVertical)">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arn(inVertical)">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Vertic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arn(inVertic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barn(inVertical)">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arn(inVertical)">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barn(inVertical)">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barn(inVertical)">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barn(inVertical)">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barn(inVertical)">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Effect transition="in" filter="barn(inVertical)">
                                      <p:cBhvr>
                                        <p:cTn id="82" dur="500"/>
                                        <p:tgtEl>
                                          <p:spTgt spid="117"/>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barn(inVertical)">
                                      <p:cBhvr>
                                        <p:cTn id="87" dur="500"/>
                                        <p:tgtEl>
                                          <p:spTgt spid="118"/>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119"/>
                                        </p:tgtEl>
                                        <p:attrNameLst>
                                          <p:attrName>style.visibility</p:attrName>
                                        </p:attrNameLst>
                                      </p:cBhvr>
                                      <p:to>
                                        <p:strVal val="visible"/>
                                      </p:to>
                                    </p:set>
                                    <p:animEffect transition="in" filter="barn(inVertical)">
                                      <p:cBhvr>
                                        <p:cTn id="92" dur="500"/>
                                        <p:tgtEl>
                                          <p:spTgt spid="119"/>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121"/>
                                        </p:tgtEl>
                                        <p:attrNameLst>
                                          <p:attrName>style.visibility</p:attrName>
                                        </p:attrNameLst>
                                      </p:cBhvr>
                                      <p:to>
                                        <p:strVal val="visible"/>
                                      </p:to>
                                    </p:set>
                                    <p:animEffect transition="in" filter="barn(inVertical)">
                                      <p:cBhvr>
                                        <p:cTn id="97" dur="500"/>
                                        <p:tgtEl>
                                          <p:spTgt spid="121"/>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barn(inVertical)">
                                      <p:cBhvr>
                                        <p:cTn id="102" dur="50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124"/>
                                        </p:tgtEl>
                                        <p:attrNameLst>
                                          <p:attrName>style.visibility</p:attrName>
                                        </p:attrNameLst>
                                      </p:cBhvr>
                                      <p:to>
                                        <p:strVal val="visible"/>
                                      </p:to>
                                    </p:set>
                                    <p:animEffect transition="in" filter="barn(inVertical)">
                                      <p:cBhvr>
                                        <p:cTn id="107" dur="500"/>
                                        <p:tgtEl>
                                          <p:spTgt spid="124"/>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125"/>
                                        </p:tgtEl>
                                        <p:attrNameLst>
                                          <p:attrName>style.visibility</p:attrName>
                                        </p:attrNameLst>
                                      </p:cBhvr>
                                      <p:to>
                                        <p:strVal val="visible"/>
                                      </p:to>
                                    </p:set>
                                    <p:animEffect transition="in" filter="barn(inVertical)">
                                      <p:cBhvr>
                                        <p:cTn id="112" dur="500"/>
                                        <p:tgtEl>
                                          <p:spTgt spid="125"/>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barn(inVertical)">
                                      <p:cBhvr>
                                        <p:cTn id="117" dur="500"/>
                                        <p:tgtEl>
                                          <p:spTgt spid="25"/>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grpId="0"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barn(inVertical)">
                                      <p:cBhvr>
                                        <p:cTn id="122" dur="500"/>
                                        <p:tgtEl>
                                          <p:spTgt spid="27"/>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nodeType="clickEffect">
                                  <p:stCondLst>
                                    <p:cond delay="0"/>
                                  </p:stCondLst>
                                  <p:childTnLst>
                                    <p:set>
                                      <p:cBhvr>
                                        <p:cTn id="126" dur="1" fill="hold">
                                          <p:stCondLst>
                                            <p:cond delay="0"/>
                                          </p:stCondLst>
                                        </p:cTn>
                                        <p:tgtEl>
                                          <p:spTgt spid="7"/>
                                        </p:tgtEl>
                                        <p:attrNameLst>
                                          <p:attrName>style.visibility</p:attrName>
                                        </p:attrNameLst>
                                      </p:cBhvr>
                                      <p:to>
                                        <p:strVal val="visible"/>
                                      </p:to>
                                    </p:set>
                                    <p:animEffect transition="in" filter="barn(inVertical)">
                                      <p:cBhvr>
                                        <p:cTn id="127" dur="500"/>
                                        <p:tgtEl>
                                          <p:spTgt spid="7"/>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21" fill="hold" grpId="0" nodeType="click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barn(inVertical)">
                                      <p:cBhvr>
                                        <p:cTn id="1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P spid="9" grpId="0" animBg="1"/>
      <p:bldP spid="14" grpId="0"/>
      <p:bldP spid="18" grpId="0"/>
      <p:bldP spid="22" grpId="0"/>
      <p:bldP spid="23" grpId="0" animBg="1"/>
      <p:bldP spid="24" grpId="0" animBg="1"/>
      <p:bldP spid="25" grpId="0"/>
      <p:bldP spid="27" grpId="0"/>
      <p:bldP spid="29" grpId="0"/>
      <p:bldP spid="31" grpId="0"/>
      <p:bldP spid="33" grpId="0"/>
      <p:bldP spid="34" grpId="0"/>
      <p:bldP spid="49" grpId="0"/>
      <p:bldP spid="67" grpId="0"/>
      <p:bldP spid="68" grpId="0"/>
      <p:bldP spid="116" grpId="0"/>
      <p:bldP spid="117" grpId="0"/>
      <p:bldP spid="118" grpId="0"/>
      <p:bldP spid="119" grpId="0"/>
      <p:bldP spid="121" grpId="0"/>
      <p:bldP spid="124" grpId="0"/>
      <p:bldP spid="1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4.1 </a:t>
            </a:r>
            <a:r>
              <a:rPr lang="zh-CN" altLang="en-US" sz="2400" b="1" dirty="0">
                <a:solidFill>
                  <a:srgbClr val="4B7FB1"/>
                </a:solidFill>
              </a:rPr>
              <a:t>神经网络要点梳理</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636813" y="1004207"/>
            <a:ext cx="231049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变量数据组织约定</a:t>
            </a:r>
          </a:p>
        </p:txBody>
      </p:sp>
      <p:sp>
        <p:nvSpPr>
          <p:cNvPr id="6" name="文本框 5">
            <a:extLst>
              <a:ext uri="{FF2B5EF4-FFF2-40B4-BE49-F238E27FC236}">
                <a16:creationId xmlns:a16="http://schemas.microsoft.com/office/drawing/2014/main" id="{F323414C-9CE3-DF5D-E421-90A0078F8016}"/>
              </a:ext>
            </a:extLst>
          </p:cNvPr>
          <p:cNvSpPr txBox="1"/>
          <p:nvPr/>
        </p:nvSpPr>
        <p:spPr>
          <a:xfrm>
            <a:off x="850392" y="1600200"/>
            <a:ext cx="3232298"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t>模型参数</a:t>
            </a:r>
            <a:r>
              <a:rPr lang="en-US" altLang="zh-CN" b="1" dirty="0"/>
              <a:t>W</a:t>
            </a:r>
            <a:r>
              <a:rPr lang="zh-CN" altLang="en-US" b="1" dirty="0"/>
              <a:t>和</a:t>
            </a:r>
            <a:r>
              <a:rPr lang="en-US" altLang="zh-CN" b="1" dirty="0"/>
              <a:t>B</a:t>
            </a:r>
            <a:r>
              <a:rPr lang="zh-CN" altLang="en-US" b="1" dirty="0"/>
              <a:t>，变量</a:t>
            </a:r>
            <a:r>
              <a:rPr lang="en-US" altLang="zh-CN" b="1" dirty="0"/>
              <a:t>Z</a:t>
            </a:r>
            <a:r>
              <a:rPr lang="zh-CN" altLang="en-US" b="1" dirty="0"/>
              <a:t>和</a:t>
            </a:r>
            <a:r>
              <a:rPr lang="en-US" altLang="zh-CN" b="1" dirty="0"/>
              <a:t>A</a:t>
            </a:r>
            <a:endParaRPr lang="zh-CN" altLang="en-US" b="1" dirty="0"/>
          </a:p>
        </p:txBody>
      </p:sp>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70A7EA4F-1C0A-79F7-D3EA-0E0242900DCD}"/>
                  </a:ext>
                </a:extLst>
              </p:cNvPr>
              <p:cNvSpPr txBox="1"/>
              <p:nvPr/>
            </p:nvSpPr>
            <p:spPr>
              <a:xfrm>
                <a:off x="3822637" y="3234876"/>
                <a:ext cx="3232298" cy="388248"/>
              </a:xfrm>
              <a:prstGeom prst="rect">
                <a:avLst/>
              </a:prstGeom>
              <a:noFill/>
            </p:spPr>
            <p:txBody>
              <a:bodyPr wrap="square" rtlCol="0">
                <a:spAutoFit/>
              </a:bodyPr>
              <a:lstStyle/>
              <a:p>
                <a:r>
                  <a:rPr lang="en-US" altLang="zh-CN" b="1" dirty="0">
                    <a:solidFill>
                      <a:srgbClr val="FF0000"/>
                    </a:solidFill>
                  </a:rPr>
                  <a:t>Z = </a:t>
                </a:r>
                <a14:m>
                  <m:oMath xmlns:m="http://schemas.openxmlformats.org/officeDocument/2006/math">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m:rPr>
                            <m:sty m:val="p"/>
                          </m:rPr>
                          <a:rPr lang="en-US" altLang="zh-CN" b="1" i="1" smtClean="0">
                            <a:solidFill>
                              <a:srgbClr val="FF0000"/>
                            </a:solidFill>
                            <a:latin typeface="Cambria Math" panose="02040503050406030204" pitchFamily="18" charset="0"/>
                          </a:rPr>
                          <m:t>z</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𝟏</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𝒛</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𝒛</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i="1" smtClean="0">
                        <a:solidFill>
                          <a:srgbClr val="FF0000"/>
                        </a:solidFill>
                        <a:latin typeface="Cambria Math" panose="02040503050406030204" pitchFamily="18" charset="0"/>
                      </a:rPr>
                      <m:t>]</m:t>
                    </m:r>
                  </m:oMath>
                </a14:m>
                <a:endParaRPr lang="zh-CN" altLang="en-US" b="1" dirty="0">
                  <a:solidFill>
                    <a:srgbClr val="FF0000"/>
                  </a:solidFill>
                </a:endParaRPr>
              </a:p>
            </p:txBody>
          </p:sp>
        </mc:Choice>
        <mc:Fallback>
          <p:sp>
            <p:nvSpPr>
              <p:cNvPr id="34" name="文本框 33">
                <a:extLst>
                  <a:ext uri="{FF2B5EF4-FFF2-40B4-BE49-F238E27FC236}">
                    <a16:creationId xmlns:a16="http://schemas.microsoft.com/office/drawing/2014/main" id="{70A7EA4F-1C0A-79F7-D3EA-0E0242900DCD}"/>
                  </a:ext>
                </a:extLst>
              </p:cNvPr>
              <p:cNvSpPr txBox="1">
                <a:spLocks noRot="1" noChangeAspect="1" noMove="1" noResize="1" noEditPoints="1" noAdjustHandles="1" noChangeArrowheads="1" noChangeShapeType="1" noTextEdit="1"/>
              </p:cNvSpPr>
              <p:nvPr/>
            </p:nvSpPr>
            <p:spPr>
              <a:xfrm>
                <a:off x="3822637" y="3234876"/>
                <a:ext cx="3232298" cy="388248"/>
              </a:xfrm>
              <a:prstGeom prst="rect">
                <a:avLst/>
              </a:prstGeom>
              <a:blipFill>
                <a:blip r:embed="rId4"/>
                <a:stretch>
                  <a:fillRect l="-1509" t="-3175" b="-2698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9F3E4BF-41BF-40EE-87CF-7097335EE4F0}"/>
              </a:ext>
            </a:extLst>
          </p:cNvPr>
          <p:cNvSpPr txBox="1"/>
          <p:nvPr/>
        </p:nvSpPr>
        <p:spPr>
          <a:xfrm>
            <a:off x="1384663" y="2394857"/>
            <a:ext cx="1201783" cy="369332"/>
          </a:xfrm>
          <a:prstGeom prst="rect">
            <a:avLst/>
          </a:prstGeom>
          <a:noFill/>
        </p:spPr>
        <p:txBody>
          <a:bodyPr wrap="square" rtlCol="0">
            <a:spAutoFit/>
          </a:bodyPr>
          <a:lstStyle/>
          <a:p>
            <a:r>
              <a:rPr lang="zh-CN" altLang="en-US" dirty="0"/>
              <a:t>总结：</a:t>
            </a: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857011C0-723F-5675-45F1-BF60571E3C63}"/>
                  </a:ext>
                </a:extLst>
              </p:cNvPr>
              <p:cNvSpPr txBox="1"/>
              <p:nvPr/>
            </p:nvSpPr>
            <p:spPr>
              <a:xfrm>
                <a:off x="3822637" y="3941345"/>
                <a:ext cx="3232298" cy="388248"/>
              </a:xfrm>
              <a:prstGeom prst="rect">
                <a:avLst/>
              </a:prstGeom>
              <a:noFill/>
            </p:spPr>
            <p:txBody>
              <a:bodyPr wrap="square" rtlCol="0">
                <a:spAutoFit/>
              </a:bodyPr>
              <a:lstStyle/>
              <a:p>
                <a:r>
                  <a:rPr lang="en-US" altLang="zh-CN" b="1" dirty="0">
                    <a:solidFill>
                      <a:srgbClr val="FF0000"/>
                    </a:solidFill>
                  </a:rPr>
                  <a:t>A = </a:t>
                </a:r>
                <a14:m>
                  <m:oMath xmlns:m="http://schemas.openxmlformats.org/officeDocument/2006/math">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𝒂</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𝟏</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𝒂</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𝒂</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i="1" smtClean="0">
                        <a:solidFill>
                          <a:srgbClr val="FF0000"/>
                        </a:solidFill>
                        <a:latin typeface="Cambria Math" panose="02040503050406030204" pitchFamily="18" charset="0"/>
                      </a:rPr>
                      <m:t>]</m:t>
                    </m:r>
                  </m:oMath>
                </a14:m>
                <a:endParaRPr lang="zh-CN" altLang="en-US" b="1" dirty="0">
                  <a:solidFill>
                    <a:srgbClr val="FF0000"/>
                  </a:solidFill>
                </a:endParaRPr>
              </a:p>
            </p:txBody>
          </p:sp>
        </mc:Choice>
        <mc:Fallback>
          <p:sp>
            <p:nvSpPr>
              <p:cNvPr id="10" name="文本框 9">
                <a:extLst>
                  <a:ext uri="{FF2B5EF4-FFF2-40B4-BE49-F238E27FC236}">
                    <a16:creationId xmlns:a16="http://schemas.microsoft.com/office/drawing/2014/main" id="{857011C0-723F-5675-45F1-BF60571E3C63}"/>
                  </a:ext>
                </a:extLst>
              </p:cNvPr>
              <p:cNvSpPr txBox="1">
                <a:spLocks noRot="1" noChangeAspect="1" noMove="1" noResize="1" noEditPoints="1" noAdjustHandles="1" noChangeArrowheads="1" noChangeShapeType="1" noTextEdit="1"/>
              </p:cNvSpPr>
              <p:nvPr/>
            </p:nvSpPr>
            <p:spPr>
              <a:xfrm>
                <a:off x="3822637" y="3941345"/>
                <a:ext cx="3232298" cy="388248"/>
              </a:xfrm>
              <a:prstGeom prst="rect">
                <a:avLst/>
              </a:prstGeom>
              <a:blipFill>
                <a:blip r:embed="rId5"/>
                <a:stretch>
                  <a:fillRect l="-1509" t="-3175" b="-269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A5C8744E-A2A2-3D35-8041-30D7B7B8F0F5}"/>
                  </a:ext>
                </a:extLst>
              </p:cNvPr>
              <p:cNvSpPr txBox="1"/>
              <p:nvPr/>
            </p:nvSpPr>
            <p:spPr>
              <a:xfrm>
                <a:off x="3822637" y="4665703"/>
                <a:ext cx="3232298" cy="388248"/>
              </a:xfrm>
              <a:prstGeom prst="rect">
                <a:avLst/>
              </a:prstGeom>
              <a:noFill/>
            </p:spPr>
            <p:txBody>
              <a:bodyPr wrap="square" rtlCol="0">
                <a:spAutoFit/>
              </a:bodyPr>
              <a:lstStyle/>
              <a:p>
                <a:r>
                  <a:rPr lang="en-US" altLang="zh-CN" b="1" dirty="0">
                    <a:solidFill>
                      <a:srgbClr val="FF0000"/>
                    </a:solidFill>
                  </a:rPr>
                  <a:t>W = </a:t>
                </a:r>
                <a14:m>
                  <m:oMath xmlns:m="http://schemas.openxmlformats.org/officeDocument/2006/math">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𝒘</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𝟏</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𝒘</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𝒘</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i="1" smtClean="0">
                        <a:solidFill>
                          <a:srgbClr val="FF0000"/>
                        </a:solidFill>
                        <a:latin typeface="Cambria Math" panose="02040503050406030204" pitchFamily="18" charset="0"/>
                      </a:rPr>
                      <m:t>]</m:t>
                    </m:r>
                  </m:oMath>
                </a14:m>
                <a:endParaRPr lang="zh-CN" altLang="en-US" b="1" dirty="0">
                  <a:solidFill>
                    <a:srgbClr val="FF0000"/>
                  </a:solidFill>
                </a:endParaRPr>
              </a:p>
            </p:txBody>
          </p:sp>
        </mc:Choice>
        <mc:Fallback>
          <p:sp>
            <p:nvSpPr>
              <p:cNvPr id="11" name="文本框 10">
                <a:extLst>
                  <a:ext uri="{FF2B5EF4-FFF2-40B4-BE49-F238E27FC236}">
                    <a16:creationId xmlns:a16="http://schemas.microsoft.com/office/drawing/2014/main" id="{A5C8744E-A2A2-3D35-8041-30D7B7B8F0F5}"/>
                  </a:ext>
                </a:extLst>
              </p:cNvPr>
              <p:cNvSpPr txBox="1">
                <a:spLocks noRot="1" noChangeAspect="1" noMove="1" noResize="1" noEditPoints="1" noAdjustHandles="1" noChangeArrowheads="1" noChangeShapeType="1" noTextEdit="1"/>
              </p:cNvSpPr>
              <p:nvPr/>
            </p:nvSpPr>
            <p:spPr>
              <a:xfrm>
                <a:off x="3822637" y="4665703"/>
                <a:ext cx="3232298" cy="388248"/>
              </a:xfrm>
              <a:prstGeom prst="rect">
                <a:avLst/>
              </a:prstGeom>
              <a:blipFill>
                <a:blip r:embed="rId6"/>
                <a:stretch>
                  <a:fillRect l="-1509" t="-1563" b="-2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280697C2-5719-331E-A6B5-8A3BC89ABFBE}"/>
                  </a:ext>
                </a:extLst>
              </p:cNvPr>
              <p:cNvSpPr txBox="1"/>
              <p:nvPr/>
            </p:nvSpPr>
            <p:spPr>
              <a:xfrm>
                <a:off x="3830257" y="5382985"/>
                <a:ext cx="3232298" cy="388248"/>
              </a:xfrm>
              <a:prstGeom prst="rect">
                <a:avLst/>
              </a:prstGeom>
              <a:noFill/>
            </p:spPr>
            <p:txBody>
              <a:bodyPr wrap="square" rtlCol="0">
                <a:spAutoFit/>
              </a:bodyPr>
              <a:lstStyle/>
              <a:p>
                <a:r>
                  <a:rPr lang="en-US" altLang="zh-CN" b="1" dirty="0">
                    <a:solidFill>
                      <a:srgbClr val="FF0000"/>
                    </a:solidFill>
                  </a:rPr>
                  <a:t>B = </a:t>
                </a:r>
                <a14:m>
                  <m:oMath xmlns:m="http://schemas.openxmlformats.org/officeDocument/2006/math">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𝒃</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𝟏</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𝒃</m:t>
                        </m:r>
                      </m:e>
                      <m:sup>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𝒍</m:t>
                            </m:r>
                          </m:e>
                        </m:d>
                      </m:sup>
                    </m:sSup>
                    <m:r>
                      <a:rPr lang="en-US" altLang="zh-CN" b="1" i="1" smtClean="0">
                        <a:solidFill>
                          <a:srgbClr val="FF0000"/>
                        </a:solidFill>
                        <a:latin typeface="Cambria Math" panose="02040503050406030204" pitchFamily="18" charset="0"/>
                      </a:rPr>
                      <m:t>,…,</m:t>
                    </m:r>
                    <m:sSup>
                      <m:sSupPr>
                        <m:ctrlPr>
                          <a:rPr lang="en-US" altLang="zh-CN" b="1" i="1">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𝒃</m:t>
                        </m:r>
                      </m:e>
                      <m:sup>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𝑳</m:t>
                        </m:r>
                        <m:r>
                          <a:rPr lang="en-US" altLang="zh-CN" b="1" i="1">
                            <a:solidFill>
                              <a:srgbClr val="FF0000"/>
                            </a:solidFill>
                            <a:latin typeface="Cambria Math" panose="02040503050406030204" pitchFamily="18" charset="0"/>
                          </a:rPr>
                          <m:t>)</m:t>
                        </m:r>
                      </m:sup>
                    </m:sSup>
                    <m:r>
                      <a:rPr lang="en-US" altLang="zh-CN" b="1" i="1" smtClean="0">
                        <a:solidFill>
                          <a:srgbClr val="FF0000"/>
                        </a:solidFill>
                        <a:latin typeface="Cambria Math" panose="02040503050406030204" pitchFamily="18" charset="0"/>
                      </a:rPr>
                      <m:t>]</m:t>
                    </m:r>
                  </m:oMath>
                </a14:m>
                <a:endParaRPr lang="zh-CN" altLang="en-US" b="1" dirty="0">
                  <a:solidFill>
                    <a:srgbClr val="FF0000"/>
                  </a:solidFill>
                </a:endParaRPr>
              </a:p>
            </p:txBody>
          </p:sp>
        </mc:Choice>
        <mc:Fallback>
          <p:sp>
            <p:nvSpPr>
              <p:cNvPr id="12" name="文本框 11">
                <a:extLst>
                  <a:ext uri="{FF2B5EF4-FFF2-40B4-BE49-F238E27FC236}">
                    <a16:creationId xmlns:a16="http://schemas.microsoft.com/office/drawing/2014/main" id="{280697C2-5719-331E-A6B5-8A3BC89ABFBE}"/>
                  </a:ext>
                </a:extLst>
              </p:cNvPr>
              <p:cNvSpPr txBox="1">
                <a:spLocks noRot="1" noChangeAspect="1" noMove="1" noResize="1" noEditPoints="1" noAdjustHandles="1" noChangeArrowheads="1" noChangeShapeType="1" noTextEdit="1"/>
              </p:cNvSpPr>
              <p:nvPr/>
            </p:nvSpPr>
            <p:spPr>
              <a:xfrm>
                <a:off x="3830257" y="5382985"/>
                <a:ext cx="3232298" cy="388248"/>
              </a:xfrm>
              <a:prstGeom prst="rect">
                <a:avLst/>
              </a:prstGeom>
              <a:blipFill>
                <a:blip r:embed="rId7"/>
                <a:stretch>
                  <a:fillRect l="-1507" t="-1563"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074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barn(inVertical)">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4" grpId="0"/>
      <p:bldP spid="4" grpId="0"/>
      <p:bldP spid="10"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4.1 </a:t>
            </a:r>
            <a:r>
              <a:rPr lang="zh-CN" altLang="en-US" sz="2400" b="1" dirty="0">
                <a:solidFill>
                  <a:srgbClr val="4B7FB1"/>
                </a:solidFill>
              </a:rPr>
              <a:t>神经网络要点梳理</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716552" y="1004208"/>
            <a:ext cx="231049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前向传播</a:t>
            </a:r>
          </a:p>
        </p:txBody>
      </p:sp>
      <p:graphicFrame>
        <p:nvGraphicFramePr>
          <p:cNvPr id="8" name="表格 7">
            <a:extLst>
              <a:ext uri="{FF2B5EF4-FFF2-40B4-BE49-F238E27FC236}">
                <a16:creationId xmlns:a16="http://schemas.microsoft.com/office/drawing/2014/main" id="{9CAA8D3A-D178-0317-C962-F552B52CF82B}"/>
              </a:ext>
            </a:extLst>
          </p:cNvPr>
          <p:cNvGraphicFramePr>
            <a:graphicFrameLocks noGrp="1"/>
          </p:cNvGraphicFramePr>
          <p:nvPr>
            <p:extLst>
              <p:ext uri="{D42A27DB-BD31-4B8C-83A1-F6EECF244321}">
                <p14:modId xmlns:p14="http://schemas.microsoft.com/office/powerpoint/2010/main" val="638718239"/>
              </p:ext>
            </p:extLst>
          </p:nvPr>
        </p:nvGraphicFramePr>
        <p:xfrm>
          <a:off x="952137" y="1980085"/>
          <a:ext cx="8128000" cy="44805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731446743"/>
                    </a:ext>
                  </a:extLst>
                </a:gridCol>
              </a:tblGrid>
              <a:tr h="1112520">
                <a:tc>
                  <a:txBody>
                    <a:bodyPr/>
                    <a:lstStyle/>
                    <a:p>
                      <a:r>
                        <a:rPr lang="en-US" altLang="zh-CN" b="1" dirty="0">
                          <a:solidFill>
                            <a:schemeClr val="tx1"/>
                          </a:solidFill>
                        </a:rPr>
                        <a:t>for </a:t>
                      </a:r>
                      <a:r>
                        <a:rPr lang="en-US" altLang="zh-CN" b="1" dirty="0" err="1">
                          <a:solidFill>
                            <a:schemeClr val="tx1"/>
                          </a:solidFill>
                        </a:rPr>
                        <a:t>layer_n</a:t>
                      </a:r>
                      <a:r>
                        <a:rPr lang="en-US" altLang="zh-CN" b="1" dirty="0">
                          <a:solidFill>
                            <a:schemeClr val="tx1"/>
                          </a:solidFill>
                        </a:rPr>
                        <a:t> in range(</a:t>
                      </a:r>
                      <a:r>
                        <a:rPr lang="en-US" altLang="zh-CN" b="1" dirty="0" err="1">
                          <a:solidFill>
                            <a:schemeClr val="tx1"/>
                          </a:solidFill>
                        </a:rPr>
                        <a:t>len</a:t>
                      </a:r>
                      <a:r>
                        <a:rPr lang="en-US" altLang="zh-CN" b="1" dirty="0">
                          <a:solidFill>
                            <a:schemeClr val="tx1"/>
                          </a:solidFill>
                        </a:rPr>
                        <a:t>(W)):</a:t>
                      </a:r>
                    </a:p>
                    <a:p>
                      <a:r>
                        <a:rPr lang="en-US" altLang="zh-CN" b="1" dirty="0">
                          <a:solidFill>
                            <a:schemeClr val="tx1"/>
                          </a:solidFill>
                        </a:rPr>
                        <a:t>            """</a:t>
                      </a:r>
                    </a:p>
                    <a:p>
                      <a:r>
                        <a:rPr lang="en-US" altLang="zh-CN" b="1" dirty="0">
                          <a:solidFill>
                            <a:schemeClr val="tx1"/>
                          </a:solidFill>
                        </a:rPr>
                        <a:t>            desc:</a:t>
                      </a:r>
                      <a:r>
                        <a:rPr lang="zh-CN" altLang="en-US" b="1" dirty="0">
                          <a:solidFill>
                            <a:schemeClr val="tx1"/>
                          </a:solidFill>
                        </a:rPr>
                        <a:t>一层</a:t>
                      </a:r>
                      <a:r>
                        <a:rPr lang="en-US" altLang="zh-CN" b="1" dirty="0">
                          <a:solidFill>
                            <a:schemeClr val="tx1"/>
                          </a:solidFill>
                        </a:rPr>
                        <a:t>layer</a:t>
                      </a:r>
                      <a:r>
                        <a:rPr lang="zh-CN" altLang="en-US" b="1" dirty="0">
                          <a:solidFill>
                            <a:schemeClr val="tx1"/>
                          </a:solidFill>
                        </a:rPr>
                        <a:t>所做的工作</a:t>
                      </a:r>
                    </a:p>
                    <a:p>
                      <a:r>
                        <a:rPr lang="zh-CN" altLang="en-US" b="1" dirty="0">
                          <a:solidFill>
                            <a:schemeClr val="tx1"/>
                          </a:solidFill>
                        </a:rPr>
                        <a:t>            具体包括：</a:t>
                      </a:r>
                    </a:p>
                    <a:p>
                      <a:r>
                        <a:rPr lang="zh-CN" altLang="en-US" b="1" dirty="0">
                          <a:solidFill>
                            <a:schemeClr val="tx1"/>
                          </a:solidFill>
                        </a:rPr>
                        <a:t>                </a:t>
                      </a:r>
                      <a:r>
                        <a:rPr lang="en-US" altLang="zh-CN" b="1" dirty="0">
                          <a:solidFill>
                            <a:schemeClr val="tx1"/>
                          </a:solidFill>
                        </a:rPr>
                        <a:t>1.</a:t>
                      </a:r>
                      <a:r>
                        <a:rPr lang="zh-CN" altLang="en-US" b="1" dirty="0">
                          <a:solidFill>
                            <a:schemeClr val="tx1"/>
                          </a:solidFill>
                        </a:rPr>
                        <a:t>计算模型值</a:t>
                      </a:r>
                      <a:r>
                        <a:rPr lang="en-US" altLang="zh-CN" b="1" dirty="0">
                          <a:solidFill>
                            <a:schemeClr val="tx1"/>
                          </a:solidFill>
                        </a:rPr>
                        <a:t>z </a:t>
                      </a:r>
                    </a:p>
                    <a:p>
                      <a:r>
                        <a:rPr lang="en-US" altLang="zh-CN" b="1" dirty="0">
                          <a:solidFill>
                            <a:schemeClr val="tx1"/>
                          </a:solidFill>
                        </a:rPr>
                        <a:t>                2.</a:t>
                      </a:r>
                      <a:r>
                        <a:rPr lang="zh-CN" altLang="en-US" b="1" dirty="0">
                          <a:solidFill>
                            <a:schemeClr val="tx1"/>
                          </a:solidFill>
                        </a:rPr>
                        <a:t>计算激活值</a:t>
                      </a:r>
                      <a:r>
                        <a:rPr lang="en-US" altLang="zh-CN" b="1" dirty="0">
                          <a:solidFill>
                            <a:schemeClr val="tx1"/>
                          </a:solidFill>
                        </a:rPr>
                        <a:t>a  </a:t>
                      </a:r>
                      <a:r>
                        <a:rPr lang="zh-CN" altLang="en-US" b="1" dirty="0">
                          <a:solidFill>
                            <a:schemeClr val="tx1"/>
                          </a:solidFill>
                        </a:rPr>
                        <a:t>遍历作为下一层的输入</a:t>
                      </a:r>
                    </a:p>
                    <a:p>
                      <a:r>
                        <a:rPr lang="zh-CN" altLang="en-US" b="1" dirty="0">
                          <a:solidFill>
                            <a:schemeClr val="tx1"/>
                          </a:solidFill>
                        </a:rPr>
                        <a:t>            </a:t>
                      </a:r>
                      <a:r>
                        <a:rPr lang="en-US" altLang="zh-CN" b="1" dirty="0">
                          <a:solidFill>
                            <a:schemeClr val="tx1"/>
                          </a:solidFill>
                        </a:rPr>
                        <a:t>"""</a:t>
                      </a:r>
                    </a:p>
                    <a:p>
                      <a:r>
                        <a:rPr lang="en-US" altLang="zh-CN" b="1" dirty="0">
                          <a:solidFill>
                            <a:schemeClr val="tx1"/>
                          </a:solidFill>
                        </a:rPr>
                        <a:t>            # </a:t>
                      </a:r>
                      <a:r>
                        <a:rPr lang="zh-CN" altLang="en-US" b="1" dirty="0">
                          <a:solidFill>
                            <a:schemeClr val="tx1"/>
                          </a:solidFill>
                        </a:rPr>
                        <a:t>线性模型</a:t>
                      </a:r>
                      <a:r>
                        <a:rPr lang="en-US" altLang="zh-CN" b="1" dirty="0">
                          <a:solidFill>
                            <a:schemeClr val="tx1"/>
                          </a:solidFill>
                        </a:rPr>
                        <a:t>: </a:t>
                      </a:r>
                      <a:r>
                        <a:rPr lang="zh-CN" altLang="en-US" b="1" dirty="0">
                          <a:solidFill>
                            <a:schemeClr val="tx1"/>
                          </a:solidFill>
                        </a:rPr>
                        <a:t>所得到的</a:t>
                      </a:r>
                      <a:r>
                        <a:rPr lang="en-US" altLang="zh-CN" b="1" dirty="0" err="1">
                          <a:solidFill>
                            <a:schemeClr val="tx1"/>
                          </a:solidFill>
                        </a:rPr>
                        <a:t>z_l</a:t>
                      </a:r>
                      <a:r>
                        <a:rPr lang="en-US" altLang="zh-CN" b="1" dirty="0">
                          <a:solidFill>
                            <a:schemeClr val="tx1"/>
                          </a:solidFill>
                        </a:rPr>
                        <a:t> = [z_l1, z_l2...z_li..</a:t>
                      </a:r>
                      <a:r>
                        <a:rPr lang="en-US" altLang="zh-CN" b="1" dirty="0" err="1">
                          <a:solidFill>
                            <a:schemeClr val="tx1"/>
                          </a:solidFill>
                        </a:rPr>
                        <a:t>z_lm</a:t>
                      </a:r>
                      <a:r>
                        <a:rPr lang="en-US" altLang="zh-CN" b="1" dirty="0">
                          <a:solidFill>
                            <a:schemeClr val="tx1"/>
                          </a:solidFill>
                        </a:rPr>
                        <a:t>]  </a:t>
                      </a:r>
                      <a:r>
                        <a:rPr lang="zh-CN" altLang="en-US" b="1" dirty="0">
                          <a:solidFill>
                            <a:schemeClr val="tx1"/>
                          </a:solidFill>
                        </a:rPr>
                        <a:t>所有样本的</a:t>
                      </a:r>
                      <a:r>
                        <a:rPr lang="en-US" altLang="zh-CN" b="1" dirty="0">
                          <a:solidFill>
                            <a:schemeClr val="tx1"/>
                          </a:solidFill>
                        </a:rPr>
                        <a:t>l</a:t>
                      </a:r>
                      <a:r>
                        <a:rPr lang="zh-CN" altLang="en-US" b="1" dirty="0">
                          <a:solidFill>
                            <a:schemeClr val="tx1"/>
                          </a:solidFill>
                        </a:rPr>
                        <a:t>层的</a:t>
                      </a:r>
                      <a:r>
                        <a:rPr lang="en-US" altLang="zh-CN" b="1" dirty="0">
                          <a:solidFill>
                            <a:schemeClr val="tx1"/>
                          </a:solidFill>
                        </a:rPr>
                        <a:t>z</a:t>
                      </a:r>
                      <a:r>
                        <a:rPr lang="zh-CN" altLang="en-US" b="1" dirty="0">
                          <a:solidFill>
                            <a:schemeClr val="tx1"/>
                          </a:solidFill>
                        </a:rPr>
                        <a:t>值</a:t>
                      </a:r>
                    </a:p>
                    <a:p>
                      <a:r>
                        <a:rPr lang="zh-CN" altLang="en-US" b="1" dirty="0">
                          <a:solidFill>
                            <a:schemeClr val="tx1"/>
                          </a:solidFill>
                        </a:rPr>
                        <a:t>            </a:t>
                      </a:r>
                      <a:r>
                        <a:rPr lang="en-US" altLang="zh-CN" b="1" dirty="0">
                          <a:solidFill>
                            <a:schemeClr val="tx1"/>
                          </a:solidFill>
                        </a:rPr>
                        <a:t>z = </a:t>
                      </a:r>
                      <a:r>
                        <a:rPr lang="en-US" altLang="zh-CN" b="1" dirty="0" err="1">
                          <a:solidFill>
                            <a:schemeClr val="tx1"/>
                          </a:solidFill>
                        </a:rPr>
                        <a:t>self.layers</a:t>
                      </a:r>
                      <a:r>
                        <a:rPr lang="en-US" altLang="zh-CN" b="1" dirty="0">
                          <a:solidFill>
                            <a:schemeClr val="tx1"/>
                          </a:solidFill>
                        </a:rPr>
                        <a:t>[</a:t>
                      </a:r>
                      <a:r>
                        <a:rPr lang="en-US" altLang="zh-CN" b="1" dirty="0" err="1">
                          <a:solidFill>
                            <a:schemeClr val="tx1"/>
                          </a:solidFill>
                        </a:rPr>
                        <a:t>layer_n</a:t>
                      </a:r>
                      <a:r>
                        <a:rPr lang="en-US" altLang="zh-CN" b="1" dirty="0">
                          <a:solidFill>
                            <a:schemeClr val="tx1"/>
                          </a:solidFill>
                        </a:rPr>
                        <a:t>][0].Z(a, W[</a:t>
                      </a:r>
                      <a:r>
                        <a:rPr lang="en-US" altLang="zh-CN" b="1" dirty="0" err="1">
                          <a:solidFill>
                            <a:schemeClr val="tx1"/>
                          </a:solidFill>
                        </a:rPr>
                        <a:t>layer_n</a:t>
                      </a:r>
                      <a:r>
                        <a:rPr lang="en-US" altLang="zh-CN" b="1" dirty="0">
                          <a:solidFill>
                            <a:schemeClr val="tx1"/>
                          </a:solidFill>
                        </a:rPr>
                        <a:t>], B[</a:t>
                      </a:r>
                      <a:r>
                        <a:rPr lang="en-US" altLang="zh-CN" b="1" dirty="0" err="1">
                          <a:solidFill>
                            <a:schemeClr val="tx1"/>
                          </a:solidFill>
                        </a:rPr>
                        <a:t>layer_n</a:t>
                      </a:r>
                      <a:r>
                        <a:rPr lang="en-US" altLang="zh-CN" b="1" dirty="0">
                          <a:solidFill>
                            <a:schemeClr val="tx1"/>
                          </a:solidFill>
                        </a:rPr>
                        <a:t>])</a:t>
                      </a:r>
                    </a:p>
                    <a:p>
                      <a:r>
                        <a:rPr lang="en-US" altLang="zh-CN" b="1" dirty="0">
                          <a:solidFill>
                            <a:schemeClr val="tx1"/>
                          </a:solidFill>
                        </a:rPr>
                        <a:t>            </a:t>
                      </a:r>
                      <a:r>
                        <a:rPr lang="en-US" altLang="zh-CN" b="1" dirty="0" err="1">
                          <a:solidFill>
                            <a:schemeClr val="tx1"/>
                          </a:solidFill>
                        </a:rPr>
                        <a:t>Z.append</a:t>
                      </a:r>
                      <a:r>
                        <a:rPr lang="en-US" altLang="zh-CN" b="1" dirty="0">
                          <a:solidFill>
                            <a:schemeClr val="tx1"/>
                          </a:solidFill>
                        </a:rPr>
                        <a:t>(z)  # </a:t>
                      </a:r>
                      <a:r>
                        <a:rPr lang="zh-CN" altLang="en-US" b="1" dirty="0">
                          <a:solidFill>
                            <a:schemeClr val="tx1"/>
                          </a:solidFill>
                        </a:rPr>
                        <a:t>存储</a:t>
                      </a:r>
                      <a:r>
                        <a:rPr lang="en-US" altLang="zh-CN" b="1" dirty="0" err="1">
                          <a:solidFill>
                            <a:schemeClr val="tx1"/>
                          </a:solidFill>
                        </a:rPr>
                        <a:t>layer_n</a:t>
                      </a:r>
                      <a:r>
                        <a:rPr lang="zh-CN" altLang="en-US" b="1" dirty="0">
                          <a:solidFill>
                            <a:schemeClr val="tx1"/>
                          </a:solidFill>
                        </a:rPr>
                        <a:t>层的</a:t>
                      </a:r>
                      <a:r>
                        <a:rPr lang="en-US" altLang="zh-CN" b="1" dirty="0">
                          <a:solidFill>
                            <a:schemeClr val="tx1"/>
                          </a:solidFill>
                        </a:rPr>
                        <a:t>z</a:t>
                      </a:r>
                      <a:r>
                        <a:rPr lang="zh-CN" altLang="en-US" b="1" dirty="0">
                          <a:solidFill>
                            <a:schemeClr val="tx1"/>
                          </a:solidFill>
                        </a:rPr>
                        <a:t>值</a:t>
                      </a:r>
                    </a:p>
                    <a:p>
                      <a:endParaRPr lang="zh-CN" altLang="en-US" b="1" dirty="0">
                        <a:solidFill>
                          <a:schemeClr val="tx1"/>
                        </a:solidFill>
                      </a:endParaRPr>
                    </a:p>
                    <a:p>
                      <a:r>
                        <a:rPr lang="zh-CN" altLang="en-US" b="1" dirty="0">
                          <a:solidFill>
                            <a:schemeClr val="tx1"/>
                          </a:solidFill>
                        </a:rPr>
                        <a:t>            </a:t>
                      </a:r>
                      <a:r>
                        <a:rPr lang="en-US" altLang="zh-CN" b="1" dirty="0">
                          <a:solidFill>
                            <a:schemeClr val="tx1"/>
                          </a:solidFill>
                        </a:rPr>
                        <a:t># </a:t>
                      </a:r>
                      <a:r>
                        <a:rPr lang="zh-CN" altLang="en-US" b="1" dirty="0">
                          <a:solidFill>
                            <a:schemeClr val="tx1"/>
                          </a:solidFill>
                        </a:rPr>
                        <a:t>激活</a:t>
                      </a:r>
                      <a:r>
                        <a:rPr lang="en-US" altLang="zh-CN" b="1" dirty="0">
                          <a:solidFill>
                            <a:schemeClr val="tx1"/>
                          </a:solidFill>
                        </a:rPr>
                        <a:t>:</a:t>
                      </a:r>
                      <a:r>
                        <a:rPr lang="zh-CN" altLang="en-US" b="1" dirty="0">
                          <a:solidFill>
                            <a:schemeClr val="tx1"/>
                          </a:solidFill>
                        </a:rPr>
                        <a:t>更新</a:t>
                      </a:r>
                      <a:r>
                        <a:rPr lang="en-US" altLang="zh-CN" b="1" dirty="0">
                          <a:solidFill>
                            <a:schemeClr val="tx1"/>
                          </a:solidFill>
                        </a:rPr>
                        <a:t>A</a:t>
                      </a:r>
                      <a:r>
                        <a:rPr lang="zh-CN" altLang="en-US" b="1" dirty="0">
                          <a:solidFill>
                            <a:schemeClr val="tx1"/>
                          </a:solidFill>
                        </a:rPr>
                        <a:t>作为输入又作为输出</a:t>
                      </a:r>
                    </a:p>
                    <a:p>
                      <a:r>
                        <a:rPr lang="zh-CN" altLang="en-US" b="1" dirty="0">
                          <a:solidFill>
                            <a:schemeClr val="tx1"/>
                          </a:solidFill>
                        </a:rPr>
                        <a:t>            </a:t>
                      </a:r>
                      <a:r>
                        <a:rPr lang="en-US" altLang="zh-CN" b="1" dirty="0">
                          <a:solidFill>
                            <a:schemeClr val="tx1"/>
                          </a:solidFill>
                        </a:rPr>
                        <a:t>a = </a:t>
                      </a:r>
                      <a:r>
                        <a:rPr lang="en-US" altLang="zh-CN" b="1" dirty="0" err="1">
                          <a:solidFill>
                            <a:schemeClr val="tx1"/>
                          </a:solidFill>
                        </a:rPr>
                        <a:t>self.layers</a:t>
                      </a:r>
                      <a:r>
                        <a:rPr lang="en-US" altLang="zh-CN" b="1" dirty="0">
                          <a:solidFill>
                            <a:schemeClr val="tx1"/>
                          </a:solidFill>
                        </a:rPr>
                        <a:t>[</a:t>
                      </a:r>
                      <a:r>
                        <a:rPr lang="en-US" altLang="zh-CN" b="1" dirty="0" err="1">
                          <a:solidFill>
                            <a:schemeClr val="tx1"/>
                          </a:solidFill>
                        </a:rPr>
                        <a:t>layer_n</a:t>
                      </a:r>
                      <a:r>
                        <a:rPr lang="en-US" altLang="zh-CN" b="1" dirty="0">
                          <a:solidFill>
                            <a:schemeClr val="tx1"/>
                          </a:solidFill>
                        </a:rPr>
                        <a:t>][0].</a:t>
                      </a:r>
                      <a:r>
                        <a:rPr lang="en-US" altLang="zh-CN" b="1" dirty="0" err="1">
                          <a:solidFill>
                            <a:schemeClr val="tx1"/>
                          </a:solidFill>
                        </a:rPr>
                        <a:t>A_out</a:t>
                      </a:r>
                      <a:r>
                        <a:rPr lang="en-US" altLang="zh-CN" b="1" dirty="0">
                          <a:solidFill>
                            <a:schemeClr val="tx1"/>
                          </a:solidFill>
                        </a:rPr>
                        <a:t>(z)</a:t>
                      </a:r>
                    </a:p>
                    <a:p>
                      <a:r>
                        <a:rPr lang="en-US" altLang="zh-CN" b="1" dirty="0">
                          <a:solidFill>
                            <a:schemeClr val="tx1"/>
                          </a:solidFill>
                        </a:rPr>
                        <a:t>            </a:t>
                      </a:r>
                      <a:r>
                        <a:rPr lang="en-US" altLang="zh-CN" b="1" dirty="0" err="1">
                          <a:solidFill>
                            <a:schemeClr val="tx1"/>
                          </a:solidFill>
                        </a:rPr>
                        <a:t>A.append</a:t>
                      </a:r>
                      <a:r>
                        <a:rPr lang="en-US" altLang="zh-CN" b="1" dirty="0">
                          <a:solidFill>
                            <a:schemeClr val="tx1"/>
                          </a:solidFill>
                        </a:rPr>
                        <a:t>(a)  # </a:t>
                      </a:r>
                      <a:r>
                        <a:rPr lang="zh-CN" altLang="en-US" b="1" dirty="0">
                          <a:solidFill>
                            <a:schemeClr val="tx1"/>
                          </a:solidFill>
                        </a:rPr>
                        <a:t>存储</a:t>
                      </a:r>
                      <a:r>
                        <a:rPr lang="en-US" altLang="zh-CN" b="1" dirty="0" err="1">
                          <a:solidFill>
                            <a:schemeClr val="tx1"/>
                          </a:solidFill>
                        </a:rPr>
                        <a:t>layer_n</a:t>
                      </a:r>
                      <a:r>
                        <a:rPr lang="zh-CN" altLang="en-US" b="1" dirty="0">
                          <a:solidFill>
                            <a:schemeClr val="tx1"/>
                          </a:solidFill>
                        </a:rPr>
                        <a:t>层的</a:t>
                      </a:r>
                      <a:r>
                        <a:rPr lang="en-US" altLang="zh-CN" b="1" dirty="0">
                          <a:solidFill>
                            <a:schemeClr val="tx1"/>
                          </a:solidFill>
                        </a:rPr>
                        <a:t>a</a:t>
                      </a:r>
                      <a:r>
                        <a:rPr lang="zh-CN" altLang="en-US" b="1" dirty="0">
                          <a:solidFill>
                            <a:schemeClr val="tx1"/>
                          </a:solidFill>
                        </a:rPr>
                        <a:t>值</a:t>
                      </a:r>
                    </a:p>
                    <a:p>
                      <a:endParaRPr lang="zh-CN" altLang="en-US" dirty="0"/>
                    </a:p>
                  </a:txBody>
                  <a:tcPr/>
                </a:tc>
                <a:extLst>
                  <a:ext uri="{0D108BD9-81ED-4DB2-BD59-A6C34878D82A}">
                    <a16:rowId xmlns:a16="http://schemas.microsoft.com/office/drawing/2014/main" val="1575737900"/>
                  </a:ext>
                </a:extLst>
              </a:tr>
            </a:tbl>
          </a:graphicData>
        </a:graphic>
      </p:graphicFrame>
    </p:spTree>
    <p:extLst>
      <p:ext uri="{BB962C8B-B14F-4D97-AF65-F5344CB8AC3E}">
        <p14:creationId xmlns:p14="http://schemas.microsoft.com/office/powerpoint/2010/main" val="70817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4.1 </a:t>
            </a:r>
            <a:r>
              <a:rPr lang="zh-CN" altLang="en-US" sz="2400" b="1" dirty="0">
                <a:solidFill>
                  <a:srgbClr val="4B7FB1"/>
                </a:solidFill>
              </a:rPr>
              <a:t>神经网络要点梳理</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716553" y="1004208"/>
            <a:ext cx="1749062"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反向传播</a:t>
            </a:r>
            <a:r>
              <a:rPr lang="en-US" altLang="zh-CN" dirty="0"/>
              <a:t>BP</a:t>
            </a:r>
            <a:endParaRPr lang="zh-CN" altLang="en-US" dirty="0"/>
          </a:p>
        </p:txBody>
      </p:sp>
      <p:graphicFrame>
        <p:nvGraphicFramePr>
          <p:cNvPr id="8" name="表格 7">
            <a:extLst>
              <a:ext uri="{FF2B5EF4-FFF2-40B4-BE49-F238E27FC236}">
                <a16:creationId xmlns:a16="http://schemas.microsoft.com/office/drawing/2014/main" id="{007FF8CC-F930-2013-FD74-2586BB60A475}"/>
              </a:ext>
            </a:extLst>
          </p:cNvPr>
          <p:cNvGraphicFramePr>
            <a:graphicFrameLocks noGrp="1"/>
          </p:cNvGraphicFramePr>
          <p:nvPr>
            <p:extLst>
              <p:ext uri="{D42A27DB-BD31-4B8C-83A1-F6EECF244321}">
                <p14:modId xmlns:p14="http://schemas.microsoft.com/office/powerpoint/2010/main" val="1617926701"/>
              </p:ext>
            </p:extLst>
          </p:nvPr>
        </p:nvGraphicFramePr>
        <p:xfrm>
          <a:off x="978262" y="1518530"/>
          <a:ext cx="8128000" cy="44805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731445610"/>
                    </a:ext>
                  </a:extLst>
                </a:gridCol>
              </a:tblGrid>
              <a:tr h="1112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tx1"/>
                          </a:solidFill>
                          <a:effectLst/>
                          <a:latin typeface="+mn-lt"/>
                          <a:ea typeface="+mn-ea"/>
                          <a:cs typeface="+mn-cs"/>
                        </a:rPr>
                        <a:t>for </a:t>
                      </a:r>
                      <a:r>
                        <a:rPr lang="en-US" altLang="zh-CN" sz="1800" b="1" kern="1200" dirty="0" err="1">
                          <a:solidFill>
                            <a:schemeClr val="tx1"/>
                          </a:solidFill>
                          <a:effectLst/>
                          <a:latin typeface="+mn-lt"/>
                          <a:ea typeface="+mn-ea"/>
                          <a:cs typeface="+mn-cs"/>
                        </a:rPr>
                        <a:t>i</a:t>
                      </a:r>
                      <a:r>
                        <a:rPr lang="en-US" altLang="zh-CN" sz="1800" b="1" kern="1200" dirty="0">
                          <a:solidFill>
                            <a:schemeClr val="tx1"/>
                          </a:solidFill>
                          <a:effectLst/>
                          <a:latin typeface="+mn-lt"/>
                          <a:ea typeface="+mn-ea"/>
                          <a:cs typeface="+mn-cs"/>
                        </a:rPr>
                        <a:t> in range(m):</a:t>
                      </a:r>
                      <a:br>
                        <a:rPr lang="en-US" altLang="zh-CN" sz="1800" b="1" kern="1200" dirty="0">
                          <a:solidFill>
                            <a:schemeClr val="tx1"/>
                          </a:solidFill>
                          <a:effectLst/>
                          <a:latin typeface="+mn-lt"/>
                          <a:ea typeface="+mn-ea"/>
                          <a:cs typeface="+mn-cs"/>
                        </a:rPr>
                      </a:br>
                      <a:r>
                        <a:rPr lang="en-US" altLang="zh-CN" sz="1800" b="1" kern="1200" dirty="0">
                          <a:solidFill>
                            <a:schemeClr val="tx1"/>
                          </a:solidFill>
                          <a:effectLst/>
                          <a:latin typeface="+mn-lt"/>
                          <a:ea typeface="+mn-ea"/>
                          <a:cs typeface="+mn-cs"/>
                        </a:rPr>
                        <a:t>    """</a:t>
                      </a:r>
                      <a:br>
                        <a:rPr lang="en-US" altLang="zh-CN" sz="1800" b="1" kern="1200" dirty="0">
                          <a:solidFill>
                            <a:schemeClr val="tx1"/>
                          </a:solidFill>
                          <a:effectLst/>
                          <a:latin typeface="+mn-lt"/>
                          <a:ea typeface="+mn-ea"/>
                          <a:cs typeface="+mn-cs"/>
                        </a:rPr>
                      </a:br>
                      <a:r>
                        <a:rPr lang="en-US" altLang="zh-CN" sz="1800" b="1" kern="1200" dirty="0">
                          <a:solidFill>
                            <a:schemeClr val="tx1"/>
                          </a:solidFill>
                          <a:effectLst/>
                          <a:latin typeface="+mn-lt"/>
                          <a:ea typeface="+mn-ea"/>
                          <a:cs typeface="+mn-cs"/>
                        </a:rPr>
                        <a:t>    desc: </a:t>
                      </a:r>
                      <a:r>
                        <a:rPr lang="zh-CN" altLang="en-US" sz="1800" b="1" kern="1200" dirty="0">
                          <a:solidFill>
                            <a:schemeClr val="tx1"/>
                          </a:solidFill>
                          <a:effectLst/>
                          <a:latin typeface="+mn-lt"/>
                          <a:ea typeface="+mn-ea"/>
                          <a:cs typeface="+mn-cs"/>
                        </a:rPr>
                        <a:t>循环遍历样本进行单个样本的偏导计算，再累计每个样本的偏导值得出最总的损失函数对</a:t>
                      </a:r>
                      <a:r>
                        <a:rPr lang="en-US" altLang="zh-CN" sz="1800" b="1" kern="1200" dirty="0">
                          <a:solidFill>
                            <a:schemeClr val="tx1"/>
                          </a:solidFill>
                          <a:effectLst/>
                          <a:latin typeface="+mn-lt"/>
                          <a:ea typeface="+mn-ea"/>
                          <a:cs typeface="+mn-cs"/>
                        </a:rPr>
                        <a:t>W</a:t>
                      </a:r>
                      <a:r>
                        <a:rPr lang="zh-CN" altLang="en-US" sz="1800" b="1" kern="1200" dirty="0">
                          <a:solidFill>
                            <a:schemeClr val="tx1"/>
                          </a:solidFill>
                          <a:effectLst/>
                          <a:latin typeface="+mn-lt"/>
                          <a:ea typeface="+mn-ea"/>
                          <a:cs typeface="+mn-cs"/>
                        </a:rPr>
                        <a:t>和</a:t>
                      </a:r>
                      <a:r>
                        <a:rPr lang="en-US" altLang="zh-CN" sz="1800" b="1" kern="1200" dirty="0">
                          <a:solidFill>
                            <a:schemeClr val="tx1"/>
                          </a:solidFill>
                          <a:effectLst/>
                          <a:latin typeface="+mn-lt"/>
                          <a:ea typeface="+mn-ea"/>
                          <a:cs typeface="+mn-cs"/>
                        </a:rPr>
                        <a:t>b</a:t>
                      </a:r>
                      <a:r>
                        <a:rPr lang="zh-CN" altLang="en-US" sz="1800" b="1" kern="1200" dirty="0">
                          <a:solidFill>
                            <a:schemeClr val="tx1"/>
                          </a:solidFill>
                          <a:effectLst/>
                          <a:latin typeface="+mn-lt"/>
                          <a:ea typeface="+mn-ea"/>
                          <a:cs typeface="+mn-cs"/>
                        </a:rPr>
                        <a:t>的偏导值</a:t>
                      </a:r>
                      <a:br>
                        <a:rPr lang="zh-CN" altLang="en-US" sz="1800" b="1" kern="1200" dirty="0">
                          <a:solidFill>
                            <a:schemeClr val="tx1"/>
                          </a:solidFill>
                          <a:effectLst/>
                          <a:latin typeface="+mn-lt"/>
                          <a:ea typeface="+mn-ea"/>
                          <a:cs typeface="+mn-cs"/>
                        </a:rPr>
                      </a:br>
                      <a:r>
                        <a:rPr lang="zh-CN" altLang="en-US" sz="1800" b="1" kern="1200" dirty="0">
                          <a:solidFill>
                            <a:schemeClr val="tx1"/>
                          </a:solidFill>
                          <a:effectLst/>
                          <a:latin typeface="+mn-lt"/>
                          <a:ea typeface="+mn-ea"/>
                          <a:cs typeface="+mn-cs"/>
                        </a:rPr>
                        <a:t>    </a:t>
                      </a:r>
                      <a:r>
                        <a:rPr lang="en-US" altLang="zh-CN" sz="18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effectLst/>
                          <a:latin typeface="+mn-lt"/>
                          <a:ea typeface="+mn-ea"/>
                          <a:cs typeface="+mn-cs"/>
                        </a:rPr>
                        <a:t>     </a:t>
                      </a:r>
                      <a:r>
                        <a:rPr lang="en-US" altLang="zh-CN" sz="1800" b="1" kern="1200" dirty="0">
                          <a:solidFill>
                            <a:schemeClr val="accent4"/>
                          </a:solidFill>
                          <a:effectLst/>
                          <a:latin typeface="+mn-lt"/>
                          <a:ea typeface="+mn-ea"/>
                          <a:cs typeface="+mn-cs"/>
                        </a:rPr>
                        <a:t>for l in range(L-1, -1, -1):</a:t>
                      </a:r>
                      <a:br>
                        <a:rPr lang="en-US" altLang="zh-CN" sz="1800" b="1" kern="1200" dirty="0">
                          <a:solidFill>
                            <a:schemeClr val="accent4"/>
                          </a:solidFill>
                          <a:effectLst/>
                          <a:latin typeface="+mn-lt"/>
                          <a:ea typeface="+mn-ea"/>
                          <a:cs typeface="+mn-cs"/>
                        </a:rPr>
                      </a:br>
                      <a:r>
                        <a:rPr lang="en-US" altLang="zh-CN" sz="1800" b="1" kern="1200" dirty="0">
                          <a:solidFill>
                            <a:schemeClr val="accent4"/>
                          </a:solidFill>
                          <a:effectLst/>
                          <a:latin typeface="+mn-lt"/>
                          <a:ea typeface="+mn-ea"/>
                          <a:cs typeface="+mn-cs"/>
                        </a:rPr>
                        <a:t>          “” l</a:t>
                      </a:r>
                      <a:r>
                        <a:rPr lang="zh-CN" altLang="en-US" sz="1800" b="1" kern="1200" dirty="0">
                          <a:solidFill>
                            <a:schemeClr val="accent4"/>
                          </a:solidFill>
                          <a:effectLst/>
                          <a:latin typeface="+mn-lt"/>
                          <a:ea typeface="+mn-ea"/>
                          <a:cs typeface="+mn-cs"/>
                        </a:rPr>
                        <a:t>层</a:t>
                      </a:r>
                      <a:br>
                        <a:rPr lang="zh-CN" altLang="en-US" sz="1800" b="1" kern="1200" dirty="0">
                          <a:solidFill>
                            <a:schemeClr val="accent4"/>
                          </a:solidFill>
                          <a:effectLst/>
                          <a:latin typeface="+mn-lt"/>
                          <a:ea typeface="+mn-ea"/>
                          <a:cs typeface="+mn-cs"/>
                        </a:rPr>
                      </a:br>
                      <a:r>
                        <a:rPr lang="zh-CN" altLang="en-US" sz="1800" b="1" kern="1200" dirty="0">
                          <a:solidFill>
                            <a:schemeClr val="accent4"/>
                          </a:solidFill>
                          <a:effectLst/>
                          <a:latin typeface="+mn-lt"/>
                          <a:ea typeface="+mn-ea"/>
                          <a:cs typeface="+mn-cs"/>
                        </a:rPr>
                        <a:t>          </a:t>
                      </a:r>
                      <a:r>
                        <a:rPr lang="en-US" altLang="zh-CN" sz="1800" b="1" kern="1200" dirty="0">
                          <a:solidFill>
                            <a:schemeClr val="accent4"/>
                          </a:solidFill>
                          <a:effectLst/>
                          <a:latin typeface="+mn-lt"/>
                          <a:ea typeface="+mn-ea"/>
                          <a:cs typeface="+mn-cs"/>
                        </a:rPr>
                        <a:t>desc: </a:t>
                      </a:r>
                      <a:r>
                        <a:rPr lang="zh-CN" altLang="en-US" sz="1800" b="1" kern="1200" dirty="0">
                          <a:solidFill>
                            <a:schemeClr val="accent4"/>
                          </a:solidFill>
                          <a:effectLst/>
                          <a:latin typeface="+mn-lt"/>
                          <a:ea typeface="+mn-ea"/>
                          <a:cs typeface="+mn-cs"/>
                        </a:rPr>
                        <a:t>神经网络反向递归求解单个样本的损失函数</a:t>
                      </a:r>
                      <a:r>
                        <a:rPr lang="en-US" altLang="zh-CN" sz="1800" b="1" kern="1200" dirty="0">
                          <a:solidFill>
                            <a:schemeClr val="accent4"/>
                          </a:solidFill>
                          <a:effectLst/>
                          <a:latin typeface="+mn-lt"/>
                          <a:ea typeface="+mn-ea"/>
                          <a:cs typeface="+mn-cs"/>
                        </a:rPr>
                        <a:t>loss</a:t>
                      </a:r>
                      <a:r>
                        <a:rPr lang="zh-CN" altLang="en-US" sz="1800" b="1" kern="1200" dirty="0">
                          <a:solidFill>
                            <a:schemeClr val="accent4"/>
                          </a:solidFill>
                          <a:effectLst/>
                          <a:latin typeface="+mn-lt"/>
                          <a:ea typeface="+mn-ea"/>
                          <a:cs typeface="+mn-cs"/>
                        </a:rPr>
                        <a:t>对</a:t>
                      </a:r>
                      <a:r>
                        <a:rPr lang="en-US" altLang="zh-CN" sz="1800" b="1" kern="1200" dirty="0">
                          <a:solidFill>
                            <a:schemeClr val="accent4"/>
                          </a:solidFill>
                          <a:effectLst/>
                          <a:latin typeface="+mn-lt"/>
                          <a:ea typeface="+mn-ea"/>
                          <a:cs typeface="+mn-cs"/>
                        </a:rPr>
                        <a:t>z</a:t>
                      </a:r>
                      <a:r>
                        <a:rPr lang="zh-CN" altLang="en-US" sz="1800" b="1" kern="1200" dirty="0">
                          <a:solidFill>
                            <a:schemeClr val="accent4"/>
                          </a:solidFill>
                          <a:effectLst/>
                          <a:latin typeface="+mn-lt"/>
                          <a:ea typeface="+mn-ea"/>
                          <a:cs typeface="+mn-cs"/>
                        </a:rPr>
                        <a:t>偏导值，</a:t>
                      </a:r>
                      <a:br>
                        <a:rPr lang="zh-CN" altLang="en-US" sz="1800" b="1" kern="1200" dirty="0">
                          <a:solidFill>
                            <a:schemeClr val="accent4"/>
                          </a:solidFill>
                          <a:effectLst/>
                          <a:latin typeface="+mn-lt"/>
                          <a:ea typeface="+mn-ea"/>
                          <a:cs typeface="+mn-cs"/>
                        </a:rPr>
                      </a:br>
                      <a:r>
                        <a:rPr lang="zh-CN" altLang="en-US" sz="1800" b="1" kern="1200" dirty="0">
                          <a:solidFill>
                            <a:schemeClr val="accent4"/>
                          </a:solidFill>
                          <a:effectLst/>
                          <a:latin typeface="+mn-lt"/>
                          <a:ea typeface="+mn-ea"/>
                          <a:cs typeface="+mn-cs"/>
                        </a:rPr>
                        <a:t>          再根据递推关系反向传播求解出神经网络中全部的</a:t>
                      </a:r>
                      <a:r>
                        <a:rPr lang="en-US" altLang="zh-CN" sz="1800" b="1" kern="1200" dirty="0" err="1">
                          <a:solidFill>
                            <a:schemeClr val="accent4"/>
                          </a:solidFill>
                          <a:effectLst/>
                          <a:latin typeface="+mn-lt"/>
                          <a:ea typeface="+mn-ea"/>
                          <a:cs typeface="+mn-cs"/>
                        </a:rPr>
                        <a:t>dJ_dz</a:t>
                      </a:r>
                      <a:r>
                        <a:rPr lang="zh-CN" altLang="en-US" sz="1800" b="1" kern="1200" dirty="0">
                          <a:solidFill>
                            <a:schemeClr val="accent4"/>
                          </a:solidFill>
                          <a:effectLst/>
                          <a:latin typeface="+mn-lt"/>
                          <a:ea typeface="+mn-ea"/>
                          <a:cs typeface="+mn-cs"/>
                        </a:rPr>
                        <a:t>值</a:t>
                      </a:r>
                      <a:br>
                        <a:rPr lang="zh-CN" altLang="en-US" sz="1800" b="1" kern="1200" dirty="0">
                          <a:solidFill>
                            <a:schemeClr val="accent4"/>
                          </a:solidFill>
                          <a:effectLst/>
                          <a:latin typeface="+mn-lt"/>
                          <a:ea typeface="+mn-ea"/>
                          <a:cs typeface="+mn-cs"/>
                        </a:rPr>
                      </a:br>
                      <a:r>
                        <a:rPr lang="zh-CN" altLang="en-US" sz="1800" b="1" kern="1200" dirty="0">
                          <a:solidFill>
                            <a:schemeClr val="accent4"/>
                          </a:solidFill>
                          <a:effectLst/>
                          <a:latin typeface="+mn-lt"/>
                          <a:ea typeface="+mn-ea"/>
                          <a:cs typeface="+mn-cs"/>
                        </a:rPr>
                        <a:t>          同时求得</a:t>
                      </a:r>
                      <a:r>
                        <a:rPr lang="en-US" altLang="zh-CN" sz="1800" b="1" kern="1200" dirty="0">
                          <a:solidFill>
                            <a:schemeClr val="accent4"/>
                          </a:solidFill>
                          <a:effectLst/>
                          <a:latin typeface="+mn-lt"/>
                          <a:ea typeface="+mn-ea"/>
                          <a:cs typeface="+mn-cs"/>
                        </a:rPr>
                        <a:t>J</a:t>
                      </a:r>
                      <a:r>
                        <a:rPr lang="zh-CN" altLang="en-US" sz="1800" b="1" kern="1200" dirty="0">
                          <a:solidFill>
                            <a:schemeClr val="accent4"/>
                          </a:solidFill>
                          <a:effectLst/>
                          <a:latin typeface="+mn-lt"/>
                          <a:ea typeface="+mn-ea"/>
                          <a:cs typeface="+mn-cs"/>
                        </a:rPr>
                        <a:t>对</a:t>
                      </a:r>
                      <a:r>
                        <a:rPr lang="en-US" altLang="zh-CN" sz="1800" b="1" kern="1200" dirty="0">
                          <a:solidFill>
                            <a:schemeClr val="accent4"/>
                          </a:solidFill>
                          <a:effectLst/>
                          <a:latin typeface="+mn-lt"/>
                          <a:ea typeface="+mn-ea"/>
                          <a:cs typeface="+mn-cs"/>
                        </a:rPr>
                        <a:t>W</a:t>
                      </a:r>
                      <a:r>
                        <a:rPr lang="zh-CN" altLang="en-US" sz="1800" b="1" kern="1200" dirty="0">
                          <a:solidFill>
                            <a:schemeClr val="accent4"/>
                          </a:solidFill>
                          <a:effectLst/>
                          <a:latin typeface="+mn-lt"/>
                          <a:ea typeface="+mn-ea"/>
                          <a:cs typeface="+mn-cs"/>
                        </a:rPr>
                        <a:t>和</a:t>
                      </a:r>
                      <a:r>
                        <a:rPr lang="en-US" altLang="zh-CN" sz="1800" b="1" kern="1200" dirty="0">
                          <a:solidFill>
                            <a:schemeClr val="accent4"/>
                          </a:solidFill>
                          <a:effectLst/>
                          <a:latin typeface="+mn-lt"/>
                          <a:ea typeface="+mn-ea"/>
                          <a:cs typeface="+mn-cs"/>
                        </a:rPr>
                        <a:t>b</a:t>
                      </a:r>
                      <a:r>
                        <a:rPr lang="zh-CN" altLang="en-US" sz="1800" b="1" kern="1200" dirty="0">
                          <a:solidFill>
                            <a:schemeClr val="accent4"/>
                          </a:solidFill>
                          <a:effectLst/>
                          <a:latin typeface="+mn-lt"/>
                          <a:ea typeface="+mn-ea"/>
                          <a:cs typeface="+mn-cs"/>
                        </a:rPr>
                        <a:t>的偏导值</a:t>
                      </a:r>
                      <a:r>
                        <a:rPr lang="en-US" altLang="zh-CN" sz="1800" b="1" kern="1200" dirty="0" err="1">
                          <a:solidFill>
                            <a:schemeClr val="accent4"/>
                          </a:solidFill>
                          <a:effectLst/>
                          <a:latin typeface="+mn-lt"/>
                          <a:ea typeface="+mn-ea"/>
                          <a:cs typeface="+mn-cs"/>
                        </a:rPr>
                        <a:t>dJ_dw</a:t>
                      </a:r>
                      <a:r>
                        <a:rPr lang="zh-CN" altLang="en-US" sz="1800" b="1" kern="1200" dirty="0">
                          <a:solidFill>
                            <a:schemeClr val="accent4"/>
                          </a:solidFill>
                          <a:effectLst/>
                          <a:latin typeface="+mn-lt"/>
                          <a:ea typeface="+mn-ea"/>
                          <a:cs typeface="+mn-cs"/>
                        </a:rPr>
                        <a:t>、</a:t>
                      </a:r>
                      <a:r>
                        <a:rPr lang="en-US" altLang="zh-CN" sz="1800" b="1" kern="1200" dirty="0" err="1">
                          <a:solidFill>
                            <a:schemeClr val="accent4"/>
                          </a:solidFill>
                          <a:effectLst/>
                          <a:latin typeface="+mn-lt"/>
                          <a:ea typeface="+mn-ea"/>
                          <a:cs typeface="+mn-cs"/>
                        </a:rPr>
                        <a:t>dJ_db</a:t>
                      </a:r>
                      <a:br>
                        <a:rPr lang="en-US" altLang="zh-CN" sz="1800" b="1" kern="1200" dirty="0">
                          <a:solidFill>
                            <a:schemeClr val="accent4"/>
                          </a:solidFill>
                          <a:effectLst/>
                          <a:latin typeface="+mn-lt"/>
                          <a:ea typeface="+mn-ea"/>
                          <a:cs typeface="+mn-cs"/>
                        </a:rPr>
                      </a:br>
                      <a:r>
                        <a:rPr lang="en-US" altLang="zh-CN" sz="1800" b="1" kern="1200" dirty="0">
                          <a:solidFill>
                            <a:schemeClr val="accent4"/>
                          </a:solidFill>
                          <a:effectLst/>
                          <a:latin typeface="+mn-lt"/>
                          <a:ea typeface="+mn-ea"/>
                          <a:cs typeface="+mn-cs"/>
                        </a:rPr>
                        <a:t>           </a:t>
                      </a:r>
                      <a:r>
                        <a:rPr lang="zh-CN" altLang="en-US" sz="1800" b="1" kern="1200" dirty="0">
                          <a:solidFill>
                            <a:schemeClr val="accent4"/>
                          </a:solidFill>
                          <a:effectLst/>
                          <a:latin typeface="+mn-lt"/>
                          <a:ea typeface="+mn-ea"/>
                          <a:cs typeface="+mn-cs"/>
                        </a:rPr>
                        <a:t>为从倒数第二层</a:t>
                      </a:r>
                      <a:r>
                        <a:rPr lang="en-US" altLang="zh-CN" sz="1800" b="1" kern="1200" dirty="0">
                          <a:solidFill>
                            <a:schemeClr val="accent4"/>
                          </a:solidFill>
                          <a:effectLst/>
                          <a:latin typeface="+mn-lt"/>
                          <a:ea typeface="+mn-ea"/>
                          <a:cs typeface="+mn-cs"/>
                        </a:rPr>
                        <a:t>l-1</a:t>
                      </a:r>
                      <a:r>
                        <a:rPr lang="zh-CN" altLang="en-US" sz="1800" b="1" kern="1200" dirty="0">
                          <a:solidFill>
                            <a:schemeClr val="accent4"/>
                          </a:solidFill>
                          <a:effectLst/>
                          <a:latin typeface="+mn-lt"/>
                          <a:ea typeface="+mn-ea"/>
                          <a:cs typeface="+mn-cs"/>
                        </a:rPr>
                        <a:t>层开始递减</a:t>
                      </a:r>
                      <a:r>
                        <a:rPr lang="en-US" altLang="zh-CN" sz="1800" b="1" kern="1200" dirty="0">
                          <a:solidFill>
                            <a:schemeClr val="accent4"/>
                          </a:solidFill>
                          <a:effectLst/>
                          <a:latin typeface="+mn-lt"/>
                          <a:ea typeface="+mn-ea"/>
                          <a:cs typeface="+mn-cs"/>
                        </a:rPr>
                        <a:t>: l-1</a:t>
                      </a:r>
                      <a:r>
                        <a:rPr lang="zh-CN" altLang="en-US" sz="1800" b="1" kern="1200" dirty="0">
                          <a:solidFill>
                            <a:schemeClr val="accent4"/>
                          </a:solidFill>
                          <a:effectLst/>
                          <a:latin typeface="+mn-lt"/>
                          <a:ea typeface="+mn-ea"/>
                          <a:cs typeface="+mn-cs"/>
                        </a:rPr>
                        <a:t>、</a:t>
                      </a:r>
                      <a:r>
                        <a:rPr lang="en-US" altLang="zh-CN" sz="1800" b="1" kern="1200" dirty="0">
                          <a:solidFill>
                            <a:schemeClr val="accent4"/>
                          </a:solidFill>
                          <a:effectLst/>
                          <a:latin typeface="+mn-lt"/>
                          <a:ea typeface="+mn-ea"/>
                          <a:cs typeface="+mn-cs"/>
                        </a:rPr>
                        <a:t>l-2</a:t>
                      </a:r>
                      <a:r>
                        <a:rPr lang="zh-CN" altLang="en-US" sz="1800" b="1" kern="1200" dirty="0">
                          <a:solidFill>
                            <a:schemeClr val="accent4"/>
                          </a:solidFill>
                          <a:effectLst/>
                          <a:latin typeface="+mn-lt"/>
                          <a:ea typeface="+mn-ea"/>
                          <a:cs typeface="+mn-cs"/>
                        </a:rPr>
                        <a:t>、</a:t>
                      </a:r>
                      <a:r>
                        <a:rPr lang="en-US" altLang="zh-CN" sz="1800" b="1" kern="1200" dirty="0">
                          <a:solidFill>
                            <a:schemeClr val="accent4"/>
                          </a:solidFill>
                          <a:effectLst/>
                          <a:latin typeface="+mn-lt"/>
                          <a:ea typeface="+mn-ea"/>
                          <a:cs typeface="+mn-cs"/>
                        </a:rPr>
                        <a:t>....</a:t>
                      </a:r>
                      <a:r>
                        <a:rPr lang="zh-CN" altLang="en-US" sz="1800" b="1" kern="1200" dirty="0">
                          <a:solidFill>
                            <a:schemeClr val="accent4"/>
                          </a:solidFill>
                          <a:effectLst/>
                          <a:latin typeface="+mn-lt"/>
                          <a:ea typeface="+mn-ea"/>
                          <a:cs typeface="+mn-cs"/>
                        </a:rPr>
                        <a:t>、</a:t>
                      </a:r>
                      <a:r>
                        <a:rPr lang="en-US" altLang="zh-CN" sz="1800" b="1" kern="1200" dirty="0">
                          <a:solidFill>
                            <a:schemeClr val="accent4"/>
                          </a:solidFill>
                          <a:effectLst/>
                          <a:latin typeface="+mn-lt"/>
                          <a:ea typeface="+mn-ea"/>
                          <a:cs typeface="+mn-cs"/>
                        </a:rPr>
                        <a:t>1</a:t>
                      </a:r>
                      <a:br>
                        <a:rPr lang="en-US" altLang="zh-CN" sz="1800" b="1" kern="1200" dirty="0">
                          <a:solidFill>
                            <a:schemeClr val="accent4"/>
                          </a:solidFill>
                          <a:effectLst/>
                          <a:latin typeface="+mn-lt"/>
                          <a:ea typeface="+mn-ea"/>
                          <a:cs typeface="+mn-cs"/>
                        </a:rPr>
                      </a:br>
                      <a:r>
                        <a:rPr lang="en-US" altLang="zh-CN" sz="1800" b="1" kern="1200" dirty="0">
                          <a:solidFill>
                            <a:schemeClr val="accent4"/>
                          </a:solidFill>
                          <a:effectLst/>
                          <a:latin typeface="+mn-lt"/>
                          <a:ea typeface="+mn-ea"/>
                          <a:cs typeface="+mn-cs"/>
                        </a:rPr>
                        <a:t>                        </a:t>
                      </a:r>
                      <a:r>
                        <a:rPr lang="zh-CN" altLang="en-US" sz="1800" b="1" kern="1200" dirty="0">
                          <a:solidFill>
                            <a:schemeClr val="accent4"/>
                          </a:solidFill>
                          <a:effectLst/>
                          <a:latin typeface="+mn-lt"/>
                          <a:ea typeface="+mn-ea"/>
                          <a:cs typeface="+mn-cs"/>
                        </a:rPr>
                        <a:t>数组索引递减</a:t>
                      </a:r>
                      <a:r>
                        <a:rPr lang="en-US" altLang="zh-CN" sz="1800" b="1" kern="1200" dirty="0">
                          <a:solidFill>
                            <a:schemeClr val="accent4"/>
                          </a:solidFill>
                          <a:effectLst/>
                          <a:latin typeface="+mn-lt"/>
                          <a:ea typeface="+mn-ea"/>
                          <a:cs typeface="+mn-cs"/>
                        </a:rPr>
                        <a:t>: l-2</a:t>
                      </a:r>
                      <a:r>
                        <a:rPr lang="zh-CN" altLang="en-US" sz="1800" b="1" kern="1200" dirty="0">
                          <a:solidFill>
                            <a:schemeClr val="accent4"/>
                          </a:solidFill>
                          <a:effectLst/>
                          <a:latin typeface="+mn-lt"/>
                          <a:ea typeface="+mn-ea"/>
                          <a:cs typeface="+mn-cs"/>
                        </a:rPr>
                        <a:t>、</a:t>
                      </a:r>
                      <a:r>
                        <a:rPr lang="en-US" altLang="zh-CN" sz="1800" b="1" kern="1200" dirty="0">
                          <a:solidFill>
                            <a:schemeClr val="accent4"/>
                          </a:solidFill>
                          <a:effectLst/>
                          <a:latin typeface="+mn-lt"/>
                          <a:ea typeface="+mn-ea"/>
                          <a:cs typeface="+mn-cs"/>
                        </a:rPr>
                        <a:t>l-3</a:t>
                      </a:r>
                      <a:r>
                        <a:rPr lang="zh-CN" altLang="en-US" sz="1800" b="1" kern="1200" dirty="0">
                          <a:solidFill>
                            <a:schemeClr val="accent4"/>
                          </a:solidFill>
                          <a:effectLst/>
                          <a:latin typeface="+mn-lt"/>
                          <a:ea typeface="+mn-ea"/>
                          <a:cs typeface="+mn-cs"/>
                        </a:rPr>
                        <a:t>、</a:t>
                      </a:r>
                      <a:r>
                        <a:rPr lang="en-US" altLang="zh-CN" sz="1800" b="1" kern="1200" dirty="0">
                          <a:solidFill>
                            <a:schemeClr val="accent4"/>
                          </a:solidFill>
                          <a:effectLst/>
                          <a:latin typeface="+mn-lt"/>
                          <a:ea typeface="+mn-ea"/>
                          <a:cs typeface="+mn-cs"/>
                        </a:rPr>
                        <a:t>....</a:t>
                      </a:r>
                      <a:r>
                        <a:rPr lang="zh-CN" altLang="en-US" sz="1800" b="1" kern="1200" dirty="0">
                          <a:solidFill>
                            <a:schemeClr val="accent4"/>
                          </a:solidFill>
                          <a:effectLst/>
                          <a:latin typeface="+mn-lt"/>
                          <a:ea typeface="+mn-ea"/>
                          <a:cs typeface="+mn-cs"/>
                        </a:rPr>
                        <a:t>、</a:t>
                      </a:r>
                      <a:r>
                        <a:rPr lang="en-US" altLang="zh-CN" sz="1800" b="1" kern="1200" dirty="0">
                          <a:solidFill>
                            <a:schemeClr val="accent4"/>
                          </a:solidFill>
                          <a:effectLst/>
                          <a:latin typeface="+mn-lt"/>
                          <a:ea typeface="+mn-ea"/>
                          <a:cs typeface="+mn-cs"/>
                        </a:rPr>
                        <a:t>0</a:t>
                      </a:r>
                      <a:br>
                        <a:rPr lang="en-US" altLang="zh-CN" sz="1800" b="1" kern="1200" dirty="0">
                          <a:solidFill>
                            <a:schemeClr val="accent4"/>
                          </a:solidFill>
                          <a:effectLst/>
                          <a:latin typeface="+mn-lt"/>
                          <a:ea typeface="+mn-ea"/>
                          <a:cs typeface="+mn-cs"/>
                        </a:rPr>
                      </a:br>
                      <a:r>
                        <a:rPr lang="en-US" altLang="zh-CN" sz="1800" b="1" kern="1200" dirty="0">
                          <a:solidFill>
                            <a:schemeClr val="accent4"/>
                          </a:solidFill>
                          <a:effectLst/>
                          <a:latin typeface="+mn-lt"/>
                          <a:ea typeface="+mn-ea"/>
                          <a:cs typeface="+mn-cs"/>
                        </a:rPr>
                        <a:t>                        </a:t>
                      </a:r>
                      <a:r>
                        <a:rPr lang="zh-CN" altLang="en-US" sz="1800" b="1" kern="1200" dirty="0">
                          <a:solidFill>
                            <a:schemeClr val="accent4"/>
                          </a:solidFill>
                          <a:effectLst/>
                          <a:latin typeface="+mn-lt"/>
                          <a:ea typeface="+mn-ea"/>
                          <a:cs typeface="+mn-cs"/>
                        </a:rPr>
                        <a:t>其中 </a:t>
                      </a:r>
                      <a:r>
                        <a:rPr lang="en-US" altLang="zh-CN" sz="1800" b="1" kern="1200" dirty="0">
                          <a:solidFill>
                            <a:schemeClr val="accent4"/>
                          </a:solidFill>
                          <a:effectLst/>
                          <a:latin typeface="+mn-lt"/>
                          <a:ea typeface="+mn-ea"/>
                          <a:cs typeface="+mn-cs"/>
                        </a:rPr>
                        <a:t>l</a:t>
                      </a:r>
                      <a:r>
                        <a:rPr lang="zh-CN" altLang="en-US" sz="1800" b="1" kern="1200" dirty="0">
                          <a:solidFill>
                            <a:schemeClr val="accent4"/>
                          </a:solidFill>
                          <a:effectLst/>
                          <a:latin typeface="+mn-lt"/>
                          <a:ea typeface="+mn-ea"/>
                          <a:cs typeface="+mn-cs"/>
                        </a:rPr>
                        <a:t>为数组中对应层的数组索引</a:t>
                      </a:r>
                      <a:br>
                        <a:rPr lang="zh-CN" altLang="en-US" sz="1800" b="1" kern="1200" dirty="0">
                          <a:solidFill>
                            <a:schemeClr val="accent4"/>
                          </a:solidFill>
                          <a:effectLst/>
                          <a:latin typeface="+mn-lt"/>
                          <a:ea typeface="+mn-ea"/>
                          <a:cs typeface="+mn-cs"/>
                        </a:rPr>
                      </a:br>
                      <a:r>
                        <a:rPr lang="zh-CN" altLang="en-US" sz="1800" b="1" kern="1200" dirty="0">
                          <a:solidFill>
                            <a:schemeClr val="accent4"/>
                          </a:solidFill>
                          <a:effectLst/>
                          <a:latin typeface="+mn-lt"/>
                          <a:ea typeface="+mn-ea"/>
                          <a:cs typeface="+mn-cs"/>
                        </a:rPr>
                        <a:t>            </a:t>
                      </a:r>
                      <a:r>
                        <a:rPr lang="en-US" altLang="zh-CN" sz="1800" b="1" kern="1200" dirty="0">
                          <a:solidFill>
                            <a:schemeClr val="accent4"/>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accent4"/>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tx1"/>
                          </a:solidFill>
                          <a:effectLst/>
                          <a:latin typeface="+mn-lt"/>
                          <a:ea typeface="+mn-ea"/>
                          <a:cs typeface="+mn-cs"/>
                        </a:rPr>
                        <a:t> ……..</a:t>
                      </a:r>
                    </a:p>
                  </a:txBody>
                  <a:tcPr/>
                </a:tc>
                <a:extLst>
                  <a:ext uri="{0D108BD9-81ED-4DB2-BD59-A6C34878D82A}">
                    <a16:rowId xmlns:a16="http://schemas.microsoft.com/office/drawing/2014/main" val="2006044714"/>
                  </a:ext>
                </a:extLst>
              </a:tr>
            </a:tbl>
          </a:graphicData>
        </a:graphic>
      </p:graphicFrame>
    </p:spTree>
    <p:extLst>
      <p:ext uri="{BB962C8B-B14F-4D97-AF65-F5344CB8AC3E}">
        <p14:creationId xmlns:p14="http://schemas.microsoft.com/office/powerpoint/2010/main" val="3762974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4.2 python</a:t>
            </a:r>
            <a:r>
              <a:rPr lang="zh-CN" altLang="en-US" sz="2400" b="1" dirty="0">
                <a:solidFill>
                  <a:srgbClr val="4B7FB1"/>
                </a:solidFill>
              </a:rPr>
              <a:t>代码设计</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716553" y="1004208"/>
            <a:ext cx="3071676"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抽象定义神经元类</a:t>
            </a:r>
            <a:r>
              <a:rPr lang="en-US" altLang="zh-CN" dirty="0"/>
              <a:t>Neuron</a:t>
            </a:r>
            <a:endParaRPr lang="zh-CN" altLang="en-US" dirty="0"/>
          </a:p>
        </p:txBody>
      </p:sp>
      <p:sp>
        <p:nvSpPr>
          <p:cNvPr id="8" name="文本框 7">
            <a:extLst>
              <a:ext uri="{FF2B5EF4-FFF2-40B4-BE49-F238E27FC236}">
                <a16:creationId xmlns:a16="http://schemas.microsoft.com/office/drawing/2014/main" id="{C47B5A0D-67C5-2F62-F0DA-87B6DD82BE9E}"/>
              </a:ext>
            </a:extLst>
          </p:cNvPr>
          <p:cNvSpPr txBox="1"/>
          <p:nvPr/>
        </p:nvSpPr>
        <p:spPr>
          <a:xfrm>
            <a:off x="821161" y="1723559"/>
            <a:ext cx="3724713" cy="1477328"/>
          </a:xfrm>
          <a:prstGeom prst="rect">
            <a:avLst/>
          </a:prstGeom>
          <a:noFill/>
        </p:spPr>
        <p:txBody>
          <a:bodyPr wrap="square">
            <a:spAutoFit/>
          </a:bodyPr>
          <a:lstStyle/>
          <a:p>
            <a:r>
              <a:rPr lang="zh-CN" altLang="en-US" b="1" dirty="0"/>
              <a:t>属性</a:t>
            </a:r>
            <a:r>
              <a:rPr lang="zh-CN" altLang="en-US" dirty="0"/>
              <a:t>：</a:t>
            </a:r>
            <a:endParaRPr lang="en-US" altLang="zh-CN" dirty="0"/>
          </a:p>
          <a:p>
            <a:pPr marL="285750" indent="-285750">
              <a:buFont typeface="Wingdings" panose="05000000000000000000" pitchFamily="2" charset="2"/>
              <a:buChar char="n"/>
            </a:pPr>
            <a:r>
              <a:rPr lang="zh-CN" altLang="en-US" dirty="0"/>
              <a:t>激活函数类型</a:t>
            </a:r>
            <a:endParaRPr lang="en-US" altLang="zh-CN" dirty="0"/>
          </a:p>
          <a:p>
            <a:pPr marL="285750" indent="-285750">
              <a:buFont typeface="Wingdings" panose="05000000000000000000" pitchFamily="2" charset="2"/>
              <a:buChar char="n"/>
            </a:pPr>
            <a:r>
              <a:rPr lang="zh-CN" altLang="en-US" dirty="0"/>
              <a:t>位置：神经元在网络中所在位置</a:t>
            </a:r>
            <a:endParaRPr lang="en-US" altLang="zh-CN" dirty="0"/>
          </a:p>
          <a:p>
            <a:pPr marL="285750" indent="-285750">
              <a:buFont typeface="Wingdings" panose="05000000000000000000" pitchFamily="2" charset="2"/>
              <a:buChar char="n"/>
            </a:pPr>
            <a:endParaRPr lang="zh-CN" altLang="en-US" dirty="0"/>
          </a:p>
          <a:p>
            <a:endParaRPr lang="zh-CN" altLang="en-US" dirty="0"/>
          </a:p>
        </p:txBody>
      </p:sp>
      <p:sp>
        <p:nvSpPr>
          <p:cNvPr id="20" name="文本框 19">
            <a:extLst>
              <a:ext uri="{FF2B5EF4-FFF2-40B4-BE49-F238E27FC236}">
                <a16:creationId xmlns:a16="http://schemas.microsoft.com/office/drawing/2014/main" id="{965176E1-B233-EFFF-D9DF-7D799AFE26C8}"/>
              </a:ext>
            </a:extLst>
          </p:cNvPr>
          <p:cNvSpPr txBox="1"/>
          <p:nvPr/>
        </p:nvSpPr>
        <p:spPr>
          <a:xfrm>
            <a:off x="821160" y="2831555"/>
            <a:ext cx="5353217" cy="2031325"/>
          </a:xfrm>
          <a:prstGeom prst="rect">
            <a:avLst/>
          </a:prstGeom>
          <a:noFill/>
        </p:spPr>
        <p:txBody>
          <a:bodyPr wrap="square">
            <a:spAutoFit/>
          </a:bodyPr>
          <a:lstStyle/>
          <a:p>
            <a:r>
              <a:rPr lang="zh-CN" altLang="en-US" dirty="0"/>
              <a:t>方法：</a:t>
            </a:r>
            <a:endParaRPr lang="en-US" altLang="zh-CN" dirty="0"/>
          </a:p>
          <a:p>
            <a:pPr marL="285750" indent="-285750">
              <a:buFont typeface="Wingdings" panose="05000000000000000000" pitchFamily="2" charset="2"/>
              <a:buChar char="n"/>
            </a:pPr>
            <a:r>
              <a:rPr lang="en-US" altLang="zh-CN" dirty="0"/>
              <a:t>Z()</a:t>
            </a:r>
            <a:r>
              <a:rPr lang="zh-CN" altLang="en-US" dirty="0"/>
              <a:t>：计算超平面结果</a:t>
            </a:r>
            <a:r>
              <a:rPr lang="en-US" altLang="zh-CN" dirty="0"/>
              <a:t>z</a:t>
            </a:r>
            <a:r>
              <a:rPr lang="zh-CN" altLang="en-US" dirty="0"/>
              <a:t>值</a:t>
            </a:r>
            <a:endParaRPr lang="en-US" altLang="zh-CN" dirty="0"/>
          </a:p>
          <a:p>
            <a:pPr marL="285750" indent="-285750">
              <a:buFont typeface="Wingdings" panose="05000000000000000000" pitchFamily="2" charset="2"/>
              <a:buChar char="n"/>
            </a:pPr>
            <a:r>
              <a:rPr lang="en-US" altLang="zh-CN" dirty="0"/>
              <a:t> </a:t>
            </a:r>
            <a:r>
              <a:rPr lang="en-US" altLang="zh-CN" dirty="0" err="1"/>
              <a:t>A_out</a:t>
            </a:r>
            <a:r>
              <a:rPr lang="en-US" altLang="zh-CN" dirty="0"/>
              <a:t>(self, </a:t>
            </a:r>
            <a:r>
              <a:rPr lang="en-US" altLang="zh-CN" dirty="0" err="1"/>
              <a:t>Z_wb</a:t>
            </a:r>
            <a:r>
              <a:rPr lang="en-US" altLang="zh-CN" dirty="0"/>
              <a:t>)</a:t>
            </a:r>
            <a:r>
              <a:rPr lang="zh-CN" altLang="en-US" dirty="0"/>
              <a:t>：计算输出</a:t>
            </a:r>
            <a:r>
              <a:rPr lang="en-US" altLang="zh-CN" dirty="0"/>
              <a:t>a</a:t>
            </a:r>
            <a:r>
              <a:rPr lang="zh-CN" altLang="en-US" dirty="0"/>
              <a:t>值</a:t>
            </a:r>
            <a:endParaRPr lang="en-US" altLang="zh-CN" dirty="0"/>
          </a:p>
          <a:p>
            <a:pPr marL="285750" indent="-285750">
              <a:buFont typeface="Wingdings" panose="05000000000000000000" pitchFamily="2" charset="2"/>
              <a:buChar char="n"/>
            </a:pPr>
            <a:r>
              <a:rPr lang="en-US" altLang="zh-CN" dirty="0"/>
              <a:t>g(self, x)</a:t>
            </a:r>
            <a:r>
              <a:rPr lang="zh-CN" altLang="en-US" dirty="0"/>
              <a:t>：求解激活函数值</a:t>
            </a:r>
            <a:endParaRPr lang="en-US" altLang="zh-CN" dirty="0"/>
          </a:p>
          <a:p>
            <a:pPr marL="285750" indent="-285750">
              <a:buFont typeface="Wingdings" panose="05000000000000000000" pitchFamily="2" charset="2"/>
              <a:buChar char="n"/>
            </a:pPr>
            <a:r>
              <a:rPr lang="en-US" altLang="zh-CN" dirty="0" err="1"/>
              <a:t>g_derivative</a:t>
            </a:r>
            <a:r>
              <a:rPr lang="en-US" altLang="zh-CN" dirty="0"/>
              <a:t>(</a:t>
            </a:r>
            <a:r>
              <a:rPr lang="en-US" altLang="zh-CN" dirty="0" err="1"/>
              <a:t>self,x</a:t>
            </a:r>
            <a:r>
              <a:rPr lang="en-US" altLang="zh-CN" dirty="0"/>
              <a:t>):</a:t>
            </a:r>
            <a:r>
              <a:rPr lang="zh-CN" altLang="en-US" dirty="0"/>
              <a:t>激活函数的导数</a:t>
            </a:r>
            <a:endParaRPr lang="en-US" altLang="zh-CN" dirty="0"/>
          </a:p>
          <a:p>
            <a:pPr marL="285750" indent="-285750">
              <a:buFont typeface="Wingdings" panose="05000000000000000000" pitchFamily="2" charset="2"/>
              <a:buChar char="n"/>
            </a:pPr>
            <a:endParaRPr lang="en-US" altLang="zh-CN" dirty="0"/>
          </a:p>
          <a:p>
            <a:endParaRPr lang="zh-CN" altLang="en-US" dirty="0"/>
          </a:p>
        </p:txBody>
      </p:sp>
      <p:sp>
        <p:nvSpPr>
          <p:cNvPr id="22" name="椭圆 21">
            <a:extLst>
              <a:ext uri="{FF2B5EF4-FFF2-40B4-BE49-F238E27FC236}">
                <a16:creationId xmlns:a16="http://schemas.microsoft.com/office/drawing/2014/main" id="{E97FB505-D089-5F0E-8B18-DE75F8E14148}"/>
              </a:ext>
            </a:extLst>
          </p:cNvPr>
          <p:cNvSpPr/>
          <p:nvPr/>
        </p:nvSpPr>
        <p:spPr>
          <a:xfrm>
            <a:off x="6871063" y="4663927"/>
            <a:ext cx="1184366" cy="900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C70AB5DC-39F9-1321-D0AE-DD379386DB09}"/>
              </a:ext>
            </a:extLst>
          </p:cNvPr>
          <p:cNvCxnSpPr>
            <a:stCxn id="22" idx="0"/>
            <a:endCxn id="22" idx="4"/>
          </p:cNvCxnSpPr>
          <p:nvPr/>
        </p:nvCxnSpPr>
        <p:spPr>
          <a:xfrm>
            <a:off x="7463246" y="4663927"/>
            <a:ext cx="0" cy="9008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9622426-2071-799E-4E8B-9D986C214B29}"/>
              </a:ext>
            </a:extLst>
          </p:cNvPr>
          <p:cNvSpPr txBox="1"/>
          <p:nvPr/>
        </p:nvSpPr>
        <p:spPr>
          <a:xfrm>
            <a:off x="7058298" y="4929686"/>
            <a:ext cx="217714" cy="369332"/>
          </a:xfrm>
          <a:prstGeom prst="rect">
            <a:avLst/>
          </a:prstGeom>
          <a:noFill/>
        </p:spPr>
        <p:txBody>
          <a:bodyPr wrap="square" rtlCol="0">
            <a:spAutoFit/>
          </a:bodyPr>
          <a:lstStyle/>
          <a:p>
            <a:r>
              <a:rPr lang="en-US" altLang="zh-CN" dirty="0"/>
              <a:t>z</a:t>
            </a:r>
            <a:endParaRPr lang="zh-CN" altLang="en-US" dirty="0"/>
          </a:p>
        </p:txBody>
      </p:sp>
      <p:sp>
        <p:nvSpPr>
          <p:cNvPr id="26" name="文本框 25">
            <a:extLst>
              <a:ext uri="{FF2B5EF4-FFF2-40B4-BE49-F238E27FC236}">
                <a16:creationId xmlns:a16="http://schemas.microsoft.com/office/drawing/2014/main" id="{1E1B79FD-2DBC-AEE3-6012-EC218C93059C}"/>
              </a:ext>
            </a:extLst>
          </p:cNvPr>
          <p:cNvSpPr txBox="1"/>
          <p:nvPr/>
        </p:nvSpPr>
        <p:spPr>
          <a:xfrm>
            <a:off x="7541624" y="4929686"/>
            <a:ext cx="217714" cy="369332"/>
          </a:xfrm>
          <a:prstGeom prst="rect">
            <a:avLst/>
          </a:prstGeom>
          <a:noFill/>
        </p:spPr>
        <p:txBody>
          <a:bodyPr wrap="square" rtlCol="0">
            <a:spAutoFit/>
          </a:bodyPr>
          <a:lstStyle/>
          <a:p>
            <a:r>
              <a:rPr lang="en-US" altLang="zh-CN" dirty="0"/>
              <a:t>a</a:t>
            </a:r>
            <a:endParaRPr lang="zh-CN" altLang="en-US" dirty="0"/>
          </a:p>
        </p:txBody>
      </p:sp>
      <p:sp>
        <p:nvSpPr>
          <p:cNvPr id="27" name="箭头: 上弧形 26">
            <a:extLst>
              <a:ext uri="{FF2B5EF4-FFF2-40B4-BE49-F238E27FC236}">
                <a16:creationId xmlns:a16="http://schemas.microsoft.com/office/drawing/2014/main" id="{EFE1F7E7-F846-DDC8-3223-54D0FC39E56B}"/>
              </a:ext>
            </a:extLst>
          </p:cNvPr>
          <p:cNvSpPr/>
          <p:nvPr/>
        </p:nvSpPr>
        <p:spPr>
          <a:xfrm>
            <a:off x="7058298" y="4389120"/>
            <a:ext cx="701040" cy="274807"/>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DFE15E70-3310-BCA6-F5E1-BA91391452AC}"/>
              </a:ext>
            </a:extLst>
          </p:cNvPr>
          <p:cNvSpPr txBox="1"/>
          <p:nvPr/>
        </p:nvSpPr>
        <p:spPr>
          <a:xfrm>
            <a:off x="6947263" y="4028836"/>
            <a:ext cx="1108166" cy="369332"/>
          </a:xfrm>
          <a:prstGeom prst="rect">
            <a:avLst/>
          </a:prstGeom>
          <a:noFill/>
        </p:spPr>
        <p:txBody>
          <a:bodyPr wrap="square" rtlCol="0">
            <a:spAutoFit/>
          </a:bodyPr>
          <a:lstStyle/>
          <a:p>
            <a:r>
              <a:rPr lang="en-US" altLang="zh-CN" dirty="0"/>
              <a:t>a = g(z)</a:t>
            </a:r>
            <a:endParaRPr lang="zh-CN" altLang="en-US" dirty="0"/>
          </a:p>
        </p:txBody>
      </p:sp>
      <p:sp>
        <p:nvSpPr>
          <p:cNvPr id="29" name="箭头: 右 28">
            <a:extLst>
              <a:ext uri="{FF2B5EF4-FFF2-40B4-BE49-F238E27FC236}">
                <a16:creationId xmlns:a16="http://schemas.microsoft.com/office/drawing/2014/main" id="{037D5014-6054-A2A8-09F0-DE5D6A1C8893}"/>
              </a:ext>
            </a:extLst>
          </p:cNvPr>
          <p:cNvSpPr/>
          <p:nvPr/>
        </p:nvSpPr>
        <p:spPr>
          <a:xfrm>
            <a:off x="6435635" y="5022019"/>
            <a:ext cx="396240"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箭头: 右 30">
            <a:extLst>
              <a:ext uri="{FF2B5EF4-FFF2-40B4-BE49-F238E27FC236}">
                <a16:creationId xmlns:a16="http://schemas.microsoft.com/office/drawing/2014/main" id="{666EF4F8-C597-27A6-E0F1-D371CA551C31}"/>
              </a:ext>
            </a:extLst>
          </p:cNvPr>
          <p:cNvSpPr/>
          <p:nvPr/>
        </p:nvSpPr>
        <p:spPr>
          <a:xfrm>
            <a:off x="8068492" y="5026226"/>
            <a:ext cx="396240"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111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arn(inVertic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arn(inVertical)">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arn(inVertical)">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arn(inVertic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arn(inVertical)">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2" grpId="0" animBg="1"/>
      <p:bldP spid="25" grpId="0"/>
      <p:bldP spid="26" grpId="0"/>
      <p:bldP spid="27" grpId="0" animBg="1"/>
      <p:bldP spid="28" grpId="0"/>
      <p:bldP spid="29"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228618" y="3047342"/>
            <a:ext cx="3734764" cy="699807"/>
          </a:xfrm>
          <a:prstGeom prst="rect">
            <a:avLst/>
          </a:prstGeom>
          <a:noFill/>
        </p:spPr>
        <p:txBody>
          <a:bodyPr wrap="square" rtlCol="0">
            <a:spAutoFit/>
          </a:bodyPr>
          <a:lstStyle/>
          <a:p>
            <a:pPr algn="ctr">
              <a:lnSpc>
                <a:spcPct val="120000"/>
              </a:lnSpc>
            </a:pPr>
            <a:r>
              <a:rPr lang="zh-CN" altLang="en-US" sz="3600" b="1" dirty="0">
                <a:solidFill>
                  <a:srgbClr val="4B7FB1"/>
                </a:solidFill>
              </a:rPr>
              <a:t>神经网络的介绍</a:t>
            </a:r>
          </a:p>
        </p:txBody>
      </p:sp>
      <p:sp>
        <p:nvSpPr>
          <p:cNvPr id="9" name="Freeform 14"/>
          <p:cNvSpPr>
            <a:spLocks noChangeArrowheads="1"/>
          </p:cNvSpPr>
          <p:nvPr/>
        </p:nvSpPr>
        <p:spPr bwMode="auto">
          <a:xfrm>
            <a:off x="5663878" y="2209540"/>
            <a:ext cx="864244" cy="864244"/>
          </a:xfrm>
          <a:custGeom>
            <a:avLst/>
            <a:gdLst>
              <a:gd name="T0" fmla="*/ 2147483647 w 609"/>
              <a:gd name="T1" fmla="*/ 2147483647 h 609"/>
              <a:gd name="T2" fmla="*/ 2147483647 w 609"/>
              <a:gd name="T3" fmla="*/ 2147483647 h 609"/>
              <a:gd name="T4" fmla="*/ 2147483647 w 609"/>
              <a:gd name="T5" fmla="*/ 2147483647 h 609"/>
              <a:gd name="T6" fmla="*/ 0 w 609"/>
              <a:gd name="T7" fmla="*/ 2147483647 h 609"/>
              <a:gd name="T8" fmla="*/ 2147483647 w 609"/>
              <a:gd name="T9" fmla="*/ 993140000 h 609"/>
              <a:gd name="T10" fmla="*/ 2147483647 w 609"/>
              <a:gd name="T11" fmla="*/ 993140000 h 609"/>
              <a:gd name="T12" fmla="*/ 2147483647 w 609"/>
              <a:gd name="T13" fmla="*/ 2147483647 h 609"/>
              <a:gd name="T14" fmla="*/ 2147483647 w 609"/>
              <a:gd name="T15" fmla="*/ 993140000 h 609"/>
              <a:gd name="T16" fmla="*/ 2147483647 w 609"/>
              <a:gd name="T17" fmla="*/ 993140000 h 609"/>
              <a:gd name="T18" fmla="*/ 2147483647 w 609"/>
              <a:gd name="T19" fmla="*/ 2147483647 h 609"/>
              <a:gd name="T20" fmla="*/ 2147483647 w 609"/>
              <a:gd name="T21" fmla="*/ 2147483647 h 609"/>
              <a:gd name="T22" fmla="*/ 2147483647 w 609"/>
              <a:gd name="T23" fmla="*/ 2147483647 h 609"/>
              <a:gd name="T24" fmla="*/ 2147483647 w 609"/>
              <a:gd name="T25" fmla="*/ 2147483647 h 609"/>
              <a:gd name="T26" fmla="*/ 2147483647 w 609"/>
              <a:gd name="T27" fmla="*/ 2147483647 h 609"/>
              <a:gd name="T28" fmla="*/ 2147483647 w 609"/>
              <a:gd name="T29" fmla="*/ 2147483647 h 609"/>
              <a:gd name="T30" fmla="*/ 2147483647 w 609"/>
              <a:gd name="T31" fmla="*/ 2147483647 h 609"/>
              <a:gd name="T32" fmla="*/ 2147483647 w 609"/>
              <a:gd name="T33" fmla="*/ 2147483647 h 609"/>
              <a:gd name="T34" fmla="*/ 2147483647 w 609"/>
              <a:gd name="T35" fmla="*/ 2147483647 h 609"/>
              <a:gd name="T36" fmla="*/ 2147483647 w 609"/>
              <a:gd name="T37" fmla="*/ 2147483647 h 609"/>
              <a:gd name="T38" fmla="*/ 2147483647 w 609"/>
              <a:gd name="T39" fmla="*/ 2147483647 h 609"/>
              <a:gd name="T40" fmla="*/ 2147483647 w 609"/>
              <a:gd name="T41" fmla="*/ 2147483647 h 609"/>
              <a:gd name="T42" fmla="*/ 2147483647 w 609"/>
              <a:gd name="T43" fmla="*/ 2147483647 h 609"/>
              <a:gd name="T44" fmla="*/ 2147483647 w 609"/>
              <a:gd name="T45" fmla="*/ 2147483647 h 609"/>
              <a:gd name="T46" fmla="*/ 2147483647 w 609"/>
              <a:gd name="T47" fmla="*/ 2147483647 h 609"/>
              <a:gd name="T48" fmla="*/ 2147483647 w 609"/>
              <a:gd name="T49" fmla="*/ 2147483647 h 609"/>
              <a:gd name="T50" fmla="*/ 2147483647 w 609"/>
              <a:gd name="T51" fmla="*/ 2147483647 h 609"/>
              <a:gd name="T52" fmla="*/ 2147483647 w 609"/>
              <a:gd name="T53" fmla="*/ 2147483647 h 609"/>
              <a:gd name="T54" fmla="*/ 2147483647 w 609"/>
              <a:gd name="T55" fmla="*/ 2147483647 h 609"/>
              <a:gd name="T56" fmla="*/ 2147483647 w 609"/>
              <a:gd name="T57" fmla="*/ 2147483647 h 609"/>
              <a:gd name="T58" fmla="*/ 2147483647 w 609"/>
              <a:gd name="T59" fmla="*/ 2147483647 h 609"/>
              <a:gd name="T60" fmla="*/ 2147483647 w 609"/>
              <a:gd name="T61" fmla="*/ 2147483647 h 609"/>
              <a:gd name="T62" fmla="*/ 2147483647 w 609"/>
              <a:gd name="T63" fmla="*/ 2147483647 h 609"/>
              <a:gd name="T64" fmla="*/ 2147483647 w 609"/>
              <a:gd name="T65" fmla="*/ 2147483647 h 609"/>
              <a:gd name="T66" fmla="*/ 2147483647 w 609"/>
              <a:gd name="T67" fmla="*/ 2147483647 h 609"/>
              <a:gd name="T68" fmla="*/ 2147483647 w 609"/>
              <a:gd name="T69" fmla="*/ 2147483647 h 609"/>
              <a:gd name="T70" fmla="*/ 2147483647 w 609"/>
              <a:gd name="T71" fmla="*/ 2147483647 h 609"/>
              <a:gd name="T72" fmla="*/ 2147483647 w 609"/>
              <a:gd name="T73" fmla="*/ 2147483647 h 609"/>
              <a:gd name="T74" fmla="*/ 2147483647 w 609"/>
              <a:gd name="T75" fmla="*/ 2147483647 h 609"/>
              <a:gd name="T76" fmla="*/ 2147483647 w 609"/>
              <a:gd name="T77" fmla="*/ 2147483647 h 609"/>
              <a:gd name="T78" fmla="*/ 2147483647 w 609"/>
              <a:gd name="T79" fmla="*/ 2147483647 h 609"/>
              <a:gd name="T80" fmla="*/ 2147483647 w 609"/>
              <a:gd name="T81" fmla="*/ 2147483647 h 609"/>
              <a:gd name="T82" fmla="*/ 2147483647 w 609"/>
              <a:gd name="T83" fmla="*/ 2147483647 h 609"/>
              <a:gd name="T84" fmla="*/ 2147483647 w 609"/>
              <a:gd name="T85" fmla="*/ 2147483647 h 609"/>
              <a:gd name="T86" fmla="*/ 2147483647 w 609"/>
              <a:gd name="T87" fmla="*/ 2147483647 h 609"/>
              <a:gd name="T88" fmla="*/ 2147483647 w 609"/>
              <a:gd name="T89" fmla="*/ 2147483647 h 609"/>
              <a:gd name="T90" fmla="*/ 2147483647 w 609"/>
              <a:gd name="T91" fmla="*/ 2147483647 h 609"/>
              <a:gd name="T92" fmla="*/ 2147483647 w 609"/>
              <a:gd name="T93" fmla="*/ 2147483647 h 609"/>
              <a:gd name="T94" fmla="*/ 2147483647 w 609"/>
              <a:gd name="T95" fmla="*/ 2147483647 h 609"/>
              <a:gd name="T96" fmla="*/ 2147483647 w 609"/>
              <a:gd name="T97" fmla="*/ 2147483647 h 609"/>
              <a:gd name="T98" fmla="*/ 2147483647 w 609"/>
              <a:gd name="T99" fmla="*/ 2147483647 h 609"/>
              <a:gd name="T100" fmla="*/ 2147483647 w 609"/>
              <a:gd name="T101" fmla="*/ 2147483647 h 609"/>
              <a:gd name="T102" fmla="*/ 2147483647 w 609"/>
              <a:gd name="T103" fmla="*/ 2147483647 h 609"/>
              <a:gd name="T104" fmla="*/ 2147483647 w 609"/>
              <a:gd name="T105" fmla="*/ 2147483647 h 609"/>
              <a:gd name="T106" fmla="*/ 2147483647 w 609"/>
              <a:gd name="T107" fmla="*/ 2147483647 h 609"/>
              <a:gd name="T108" fmla="*/ 2147483647 w 609"/>
              <a:gd name="T109" fmla="*/ 2147483647 h 609"/>
              <a:gd name="T110" fmla="*/ 2147483647 w 609"/>
              <a:gd name="T111" fmla="*/ 2147483647 h 609"/>
              <a:gd name="T112" fmla="*/ 2147483647 w 609"/>
              <a:gd name="T113" fmla="*/ 2147483647 h 609"/>
              <a:gd name="T114" fmla="*/ 2147483647 w 609"/>
              <a:gd name="T115" fmla="*/ 2147483647 h 6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09" h="609">
                <a:moveTo>
                  <a:pt x="587" y="488"/>
                </a:moveTo>
                <a:lnTo>
                  <a:pt x="587" y="488"/>
                </a:lnTo>
                <a:cubicBezTo>
                  <a:pt x="318" y="601"/>
                  <a:pt x="318" y="601"/>
                  <a:pt x="318" y="601"/>
                </a:cubicBezTo>
                <a:cubicBezTo>
                  <a:pt x="311" y="608"/>
                  <a:pt x="311" y="608"/>
                  <a:pt x="304" y="608"/>
                </a:cubicBezTo>
                <a:cubicBezTo>
                  <a:pt x="297" y="608"/>
                  <a:pt x="297" y="608"/>
                  <a:pt x="290" y="601"/>
                </a:cubicBezTo>
                <a:cubicBezTo>
                  <a:pt x="21" y="488"/>
                  <a:pt x="21" y="488"/>
                  <a:pt x="21"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72" y="0"/>
                  <a:pt x="572" y="0"/>
                  <a:pt x="579" y="0"/>
                </a:cubicBezTo>
                <a:cubicBezTo>
                  <a:pt x="594" y="0"/>
                  <a:pt x="608" y="15"/>
                  <a:pt x="608" y="29"/>
                </a:cubicBezTo>
                <a:cubicBezTo>
                  <a:pt x="608" y="467"/>
                  <a:pt x="608" y="467"/>
                  <a:pt x="608" y="467"/>
                </a:cubicBezTo>
                <a:cubicBezTo>
                  <a:pt x="608" y="474"/>
                  <a:pt x="601" y="488"/>
                  <a:pt x="587" y="488"/>
                </a:cubicBezTo>
                <a:close/>
                <a:moveTo>
                  <a:pt x="276" y="163"/>
                </a:moveTo>
                <a:lnTo>
                  <a:pt x="276" y="163"/>
                </a:lnTo>
                <a:cubicBezTo>
                  <a:pt x="56" y="71"/>
                  <a:pt x="56" y="71"/>
                  <a:pt x="56" y="71"/>
                </a:cubicBezTo>
                <a:cubicBezTo>
                  <a:pt x="56" y="446"/>
                  <a:pt x="56" y="446"/>
                  <a:pt x="56" y="446"/>
                </a:cubicBezTo>
                <a:cubicBezTo>
                  <a:pt x="276" y="538"/>
                  <a:pt x="276" y="538"/>
                  <a:pt x="276" y="538"/>
                </a:cubicBezTo>
                <a:lnTo>
                  <a:pt x="276" y="163"/>
                </a:lnTo>
                <a:close/>
                <a:moveTo>
                  <a:pt x="551" y="71"/>
                </a:moveTo>
                <a:lnTo>
                  <a:pt x="551" y="71"/>
                </a:lnTo>
                <a:cubicBezTo>
                  <a:pt x="332" y="163"/>
                  <a:pt x="332" y="163"/>
                  <a:pt x="332" y="163"/>
                </a:cubicBezTo>
                <a:cubicBezTo>
                  <a:pt x="332" y="538"/>
                  <a:pt x="332" y="538"/>
                  <a:pt x="332" y="538"/>
                </a:cubicBezTo>
                <a:cubicBezTo>
                  <a:pt x="551" y="446"/>
                  <a:pt x="551" y="446"/>
                  <a:pt x="551" y="446"/>
                </a:cubicBezTo>
                <a:lnTo>
                  <a:pt x="551" y="71"/>
                </a:lnTo>
                <a:close/>
                <a:moveTo>
                  <a:pt x="375" y="206"/>
                </a:moveTo>
                <a:lnTo>
                  <a:pt x="375" y="206"/>
                </a:lnTo>
                <a:cubicBezTo>
                  <a:pt x="480" y="156"/>
                  <a:pt x="480" y="156"/>
                  <a:pt x="480" y="156"/>
                </a:cubicBezTo>
                <a:cubicBezTo>
                  <a:pt x="488" y="156"/>
                  <a:pt x="488" y="156"/>
                  <a:pt x="495" y="156"/>
                </a:cubicBezTo>
                <a:cubicBezTo>
                  <a:pt x="509" y="156"/>
                  <a:pt x="523" y="163"/>
                  <a:pt x="523" y="184"/>
                </a:cubicBezTo>
                <a:cubicBezTo>
                  <a:pt x="523" y="191"/>
                  <a:pt x="516" y="206"/>
                  <a:pt x="502" y="206"/>
                </a:cubicBezTo>
                <a:cubicBezTo>
                  <a:pt x="403" y="255"/>
                  <a:pt x="403" y="255"/>
                  <a:pt x="403" y="255"/>
                </a:cubicBezTo>
                <a:cubicBezTo>
                  <a:pt x="396" y="255"/>
                  <a:pt x="396" y="255"/>
                  <a:pt x="389" y="255"/>
                </a:cubicBezTo>
                <a:cubicBezTo>
                  <a:pt x="375" y="255"/>
                  <a:pt x="360" y="248"/>
                  <a:pt x="360" y="227"/>
                </a:cubicBezTo>
                <a:cubicBezTo>
                  <a:pt x="360" y="220"/>
                  <a:pt x="367" y="206"/>
                  <a:pt x="375" y="206"/>
                </a:cubicBezTo>
                <a:close/>
                <a:moveTo>
                  <a:pt x="375" y="304"/>
                </a:moveTo>
                <a:lnTo>
                  <a:pt x="375" y="304"/>
                </a:lnTo>
                <a:cubicBezTo>
                  <a:pt x="480" y="262"/>
                  <a:pt x="480" y="262"/>
                  <a:pt x="480" y="262"/>
                </a:cubicBezTo>
                <a:cubicBezTo>
                  <a:pt x="488" y="255"/>
                  <a:pt x="488" y="255"/>
                  <a:pt x="495" y="255"/>
                </a:cubicBezTo>
                <a:cubicBezTo>
                  <a:pt x="509" y="255"/>
                  <a:pt x="523" y="269"/>
                  <a:pt x="523" y="283"/>
                </a:cubicBezTo>
                <a:cubicBezTo>
                  <a:pt x="523" y="297"/>
                  <a:pt x="516" y="304"/>
                  <a:pt x="502" y="311"/>
                </a:cubicBezTo>
                <a:cubicBezTo>
                  <a:pt x="403" y="361"/>
                  <a:pt x="403" y="361"/>
                  <a:pt x="403" y="361"/>
                </a:cubicBezTo>
                <a:cubicBezTo>
                  <a:pt x="396" y="361"/>
                  <a:pt x="396" y="361"/>
                  <a:pt x="389" y="361"/>
                </a:cubicBezTo>
                <a:cubicBezTo>
                  <a:pt x="375" y="361"/>
                  <a:pt x="360" y="347"/>
                  <a:pt x="360" y="333"/>
                </a:cubicBezTo>
                <a:cubicBezTo>
                  <a:pt x="360" y="319"/>
                  <a:pt x="367" y="311"/>
                  <a:pt x="375" y="304"/>
                </a:cubicBezTo>
                <a:close/>
                <a:moveTo>
                  <a:pt x="375" y="410"/>
                </a:moveTo>
                <a:lnTo>
                  <a:pt x="375" y="410"/>
                </a:lnTo>
                <a:cubicBezTo>
                  <a:pt x="480" y="361"/>
                  <a:pt x="480" y="361"/>
                  <a:pt x="480" y="361"/>
                </a:cubicBezTo>
                <a:cubicBezTo>
                  <a:pt x="488" y="361"/>
                  <a:pt x="488" y="361"/>
                  <a:pt x="495" y="361"/>
                </a:cubicBezTo>
                <a:cubicBezTo>
                  <a:pt x="509" y="361"/>
                  <a:pt x="523" y="375"/>
                  <a:pt x="523" y="389"/>
                </a:cubicBezTo>
                <a:cubicBezTo>
                  <a:pt x="523" y="403"/>
                  <a:pt x="516" y="410"/>
                  <a:pt x="502" y="417"/>
                </a:cubicBezTo>
                <a:cubicBezTo>
                  <a:pt x="403" y="460"/>
                  <a:pt x="403" y="460"/>
                  <a:pt x="403" y="460"/>
                </a:cubicBezTo>
                <a:cubicBezTo>
                  <a:pt x="396" y="467"/>
                  <a:pt x="396" y="467"/>
                  <a:pt x="389" y="467"/>
                </a:cubicBezTo>
                <a:cubicBezTo>
                  <a:pt x="375" y="467"/>
                  <a:pt x="360" y="453"/>
                  <a:pt x="360" y="439"/>
                </a:cubicBezTo>
                <a:cubicBezTo>
                  <a:pt x="360" y="425"/>
                  <a:pt x="367" y="417"/>
                  <a:pt x="375" y="410"/>
                </a:cubicBezTo>
                <a:close/>
                <a:moveTo>
                  <a:pt x="113" y="156"/>
                </a:moveTo>
                <a:lnTo>
                  <a:pt x="113" y="156"/>
                </a:lnTo>
                <a:cubicBezTo>
                  <a:pt x="120" y="156"/>
                  <a:pt x="120" y="156"/>
                  <a:pt x="127" y="156"/>
                </a:cubicBezTo>
                <a:cubicBezTo>
                  <a:pt x="233" y="206"/>
                  <a:pt x="233" y="206"/>
                  <a:pt x="233" y="206"/>
                </a:cubicBezTo>
                <a:cubicBezTo>
                  <a:pt x="240" y="206"/>
                  <a:pt x="247" y="220"/>
                  <a:pt x="247" y="227"/>
                </a:cubicBezTo>
                <a:cubicBezTo>
                  <a:pt x="247" y="248"/>
                  <a:pt x="233" y="255"/>
                  <a:pt x="219" y="255"/>
                </a:cubicBezTo>
                <a:cubicBezTo>
                  <a:pt x="212" y="255"/>
                  <a:pt x="212" y="255"/>
                  <a:pt x="205" y="255"/>
                </a:cubicBezTo>
                <a:cubicBezTo>
                  <a:pt x="106" y="206"/>
                  <a:pt x="106" y="206"/>
                  <a:pt x="106" y="206"/>
                </a:cubicBezTo>
                <a:cubicBezTo>
                  <a:pt x="92" y="206"/>
                  <a:pt x="85" y="191"/>
                  <a:pt x="85" y="184"/>
                </a:cubicBezTo>
                <a:cubicBezTo>
                  <a:pt x="85" y="163"/>
                  <a:pt x="99" y="156"/>
                  <a:pt x="113" y="156"/>
                </a:cubicBezTo>
                <a:close/>
                <a:moveTo>
                  <a:pt x="113" y="255"/>
                </a:moveTo>
                <a:lnTo>
                  <a:pt x="113" y="255"/>
                </a:lnTo>
                <a:cubicBezTo>
                  <a:pt x="120" y="255"/>
                  <a:pt x="120" y="255"/>
                  <a:pt x="127" y="262"/>
                </a:cubicBezTo>
                <a:cubicBezTo>
                  <a:pt x="233" y="304"/>
                  <a:pt x="233" y="304"/>
                  <a:pt x="233" y="304"/>
                </a:cubicBezTo>
                <a:cubicBezTo>
                  <a:pt x="240" y="311"/>
                  <a:pt x="247" y="319"/>
                  <a:pt x="247" y="333"/>
                </a:cubicBezTo>
                <a:cubicBezTo>
                  <a:pt x="247" y="347"/>
                  <a:pt x="233" y="361"/>
                  <a:pt x="219" y="361"/>
                </a:cubicBezTo>
                <a:cubicBezTo>
                  <a:pt x="212" y="361"/>
                  <a:pt x="212" y="361"/>
                  <a:pt x="205" y="361"/>
                </a:cubicBezTo>
                <a:cubicBezTo>
                  <a:pt x="106" y="311"/>
                  <a:pt x="106" y="311"/>
                  <a:pt x="106" y="311"/>
                </a:cubicBezTo>
                <a:cubicBezTo>
                  <a:pt x="92" y="304"/>
                  <a:pt x="85" y="297"/>
                  <a:pt x="85" y="283"/>
                </a:cubicBezTo>
                <a:cubicBezTo>
                  <a:pt x="85" y="269"/>
                  <a:pt x="99" y="255"/>
                  <a:pt x="113" y="255"/>
                </a:cubicBezTo>
                <a:close/>
                <a:moveTo>
                  <a:pt x="113" y="361"/>
                </a:moveTo>
                <a:lnTo>
                  <a:pt x="113" y="361"/>
                </a:lnTo>
                <a:cubicBezTo>
                  <a:pt x="120" y="361"/>
                  <a:pt x="120" y="361"/>
                  <a:pt x="127" y="361"/>
                </a:cubicBezTo>
                <a:cubicBezTo>
                  <a:pt x="233" y="410"/>
                  <a:pt x="233" y="410"/>
                  <a:pt x="233" y="410"/>
                </a:cubicBezTo>
                <a:cubicBezTo>
                  <a:pt x="240" y="417"/>
                  <a:pt x="247" y="425"/>
                  <a:pt x="247" y="439"/>
                </a:cubicBezTo>
                <a:cubicBezTo>
                  <a:pt x="247" y="453"/>
                  <a:pt x="233" y="467"/>
                  <a:pt x="219" y="467"/>
                </a:cubicBezTo>
                <a:cubicBezTo>
                  <a:pt x="212" y="467"/>
                  <a:pt x="212" y="467"/>
                  <a:pt x="205" y="460"/>
                </a:cubicBezTo>
                <a:cubicBezTo>
                  <a:pt x="106" y="417"/>
                  <a:pt x="106" y="417"/>
                  <a:pt x="106" y="417"/>
                </a:cubicBezTo>
                <a:cubicBezTo>
                  <a:pt x="92" y="410"/>
                  <a:pt x="85" y="403"/>
                  <a:pt x="85" y="389"/>
                </a:cubicBezTo>
                <a:cubicBezTo>
                  <a:pt x="85" y="375"/>
                  <a:pt x="99" y="361"/>
                  <a:pt x="113" y="361"/>
                </a:cubicBezTo>
                <a:close/>
              </a:path>
            </a:pathLst>
          </a:custGeom>
          <a:solidFill>
            <a:srgbClr val="4B7FB1"/>
          </a:solidFill>
          <a:ln>
            <a:noFill/>
          </a:ln>
        </p:spPr>
        <p:txBody>
          <a:bodyPr wrap="none"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cxnSp>
        <p:nvCxnSpPr>
          <p:cNvPr id="13" name="直接连接符 12"/>
          <p:cNvCxnSpPr/>
          <p:nvPr/>
        </p:nvCxnSpPr>
        <p:spPr>
          <a:xfrm>
            <a:off x="5683170" y="3835683"/>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0" y="0"/>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39487" y="1492685"/>
            <a:ext cx="1585690" cy="4508927"/>
          </a:xfrm>
          <a:prstGeom prst="rect">
            <a:avLst/>
          </a:prstGeom>
          <a:noFill/>
        </p:spPr>
        <p:txBody>
          <a:bodyPr wrap="none" rtlCol="0">
            <a:spAutoFit/>
          </a:bodyPr>
          <a:lstStyle/>
          <a:p>
            <a:r>
              <a:rPr lang="en-US" altLang="zh-CN"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rPr>
              <a:t>1</a:t>
            </a:r>
            <a:endParaRPr lang="zh-CN" altLang="en-US"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endParaRPr>
          </a:p>
        </p:txBody>
      </p:sp>
      <p:sp>
        <p:nvSpPr>
          <p:cNvPr id="22" name="任意多边形 21"/>
          <p:cNvSpPr/>
          <p:nvPr/>
        </p:nvSpPr>
        <p:spPr>
          <a:xfrm flipH="1" flipV="1">
            <a:off x="0" y="4608593"/>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4.2 python</a:t>
            </a:r>
            <a:r>
              <a:rPr lang="zh-CN" altLang="en-US" sz="2400" b="1" dirty="0">
                <a:solidFill>
                  <a:srgbClr val="4B7FB1"/>
                </a:solidFill>
              </a:rPr>
              <a:t>代码设计</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716553" y="1004208"/>
            <a:ext cx="3071676"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激活函数模块编写</a:t>
            </a:r>
          </a:p>
        </p:txBody>
      </p:sp>
    </p:spTree>
    <p:extLst>
      <p:ext uri="{BB962C8B-B14F-4D97-AF65-F5344CB8AC3E}">
        <p14:creationId xmlns:p14="http://schemas.microsoft.com/office/powerpoint/2010/main" val="397277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4.2 python</a:t>
            </a:r>
            <a:r>
              <a:rPr lang="zh-CN" altLang="en-US" sz="2400" b="1" dirty="0">
                <a:solidFill>
                  <a:srgbClr val="4B7FB1"/>
                </a:solidFill>
              </a:rPr>
              <a:t>代码设计</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716552" y="1004208"/>
            <a:ext cx="5719081"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神经网络构建模块编写：仿照</a:t>
            </a:r>
            <a:r>
              <a:rPr lang="en-US" altLang="zh-CN" dirty="0" err="1"/>
              <a:t>Tensorflow</a:t>
            </a:r>
            <a:r>
              <a:rPr lang="zh-CN" altLang="en-US" dirty="0"/>
              <a:t>形式构建</a:t>
            </a:r>
          </a:p>
        </p:txBody>
      </p:sp>
      <p:pic>
        <p:nvPicPr>
          <p:cNvPr id="9" name="图片 8">
            <a:extLst>
              <a:ext uri="{FF2B5EF4-FFF2-40B4-BE49-F238E27FC236}">
                <a16:creationId xmlns:a16="http://schemas.microsoft.com/office/drawing/2014/main" id="{B3AAC587-40BA-720E-27AD-D79BED46ACB0}"/>
              </a:ext>
            </a:extLst>
          </p:cNvPr>
          <p:cNvPicPr>
            <a:picLocks noChangeAspect="1"/>
          </p:cNvPicPr>
          <p:nvPr/>
        </p:nvPicPr>
        <p:blipFill>
          <a:blip r:embed="rId4"/>
          <a:stretch>
            <a:fillRect/>
          </a:stretch>
        </p:blipFill>
        <p:spPr>
          <a:xfrm>
            <a:off x="1099679" y="1373540"/>
            <a:ext cx="7414903" cy="4999153"/>
          </a:xfrm>
          <a:prstGeom prst="rect">
            <a:avLst/>
          </a:prstGeom>
        </p:spPr>
      </p:pic>
      <p:sp>
        <p:nvSpPr>
          <p:cNvPr id="12" name="箭头: 右 11">
            <a:extLst>
              <a:ext uri="{FF2B5EF4-FFF2-40B4-BE49-F238E27FC236}">
                <a16:creationId xmlns:a16="http://schemas.microsoft.com/office/drawing/2014/main" id="{5C7647E5-BE23-0DB2-61B5-3B493577AE8D}"/>
              </a:ext>
            </a:extLst>
          </p:cNvPr>
          <p:cNvSpPr/>
          <p:nvPr/>
        </p:nvSpPr>
        <p:spPr>
          <a:xfrm>
            <a:off x="8514582" y="3622766"/>
            <a:ext cx="315909" cy="26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5D8E19D-3026-FAD2-8778-E610E84CF570}"/>
              </a:ext>
            </a:extLst>
          </p:cNvPr>
          <p:cNvSpPr txBox="1"/>
          <p:nvPr/>
        </p:nvSpPr>
        <p:spPr>
          <a:xfrm>
            <a:off x="8897709" y="3429000"/>
            <a:ext cx="2360023" cy="646331"/>
          </a:xfrm>
          <a:prstGeom prst="rect">
            <a:avLst/>
          </a:prstGeom>
          <a:noFill/>
        </p:spPr>
        <p:txBody>
          <a:bodyPr wrap="square" rtlCol="0">
            <a:spAutoFit/>
          </a:bodyPr>
          <a:lstStyle/>
          <a:p>
            <a:r>
              <a:rPr lang="zh-CN" altLang="en-US" b="1" dirty="0">
                <a:highlight>
                  <a:srgbClr val="FF0000"/>
                </a:highlight>
                <a:latin typeface="宋体" panose="02010600030101010101" pitchFamily="2" charset="-122"/>
                <a:ea typeface="宋体" panose="02010600030101010101" pitchFamily="2" charset="-122"/>
              </a:rPr>
              <a:t>一个函数</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Dense()</a:t>
            </a:r>
          </a:p>
          <a:p>
            <a:r>
              <a:rPr lang="zh-CN" altLang="en-US" b="1" dirty="0">
                <a:highlight>
                  <a:srgbClr val="FF0000"/>
                </a:highlight>
                <a:latin typeface="宋体" panose="02010600030101010101" pitchFamily="2" charset="-122"/>
                <a:ea typeface="宋体" panose="02010600030101010101" pitchFamily="2" charset="-122"/>
              </a:rPr>
              <a:t>一个类</a:t>
            </a:r>
            <a:r>
              <a:rPr lang="en-US" altLang="zh-CN" b="1" dirty="0">
                <a:latin typeface="宋体" panose="02010600030101010101" pitchFamily="2" charset="-122"/>
                <a:ea typeface="宋体" panose="02010600030101010101" pitchFamily="2" charset="-122"/>
              </a:rPr>
              <a:t>:</a:t>
            </a:r>
            <a:r>
              <a:rPr lang="en-US" altLang="zh-CN" b="1" dirty="0" err="1">
                <a:latin typeface="宋体" panose="02010600030101010101" pitchFamily="2" charset="-122"/>
                <a:ea typeface="宋体" panose="02010600030101010101" pitchFamily="2" charset="-122"/>
              </a:rPr>
              <a:t>AnnModel</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6720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4.2 python</a:t>
            </a:r>
            <a:r>
              <a:rPr lang="zh-CN" altLang="en-US" sz="2400" b="1" dirty="0">
                <a:solidFill>
                  <a:srgbClr val="4B7FB1"/>
                </a:solidFill>
              </a:rPr>
              <a:t>代码设计</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716553" y="1004208"/>
            <a:ext cx="2794090"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Dense</a:t>
            </a:r>
            <a:r>
              <a:rPr lang="zh-CN" altLang="en-US" dirty="0"/>
              <a:t>函数</a:t>
            </a:r>
          </a:p>
        </p:txBody>
      </p:sp>
      <p:pic>
        <p:nvPicPr>
          <p:cNvPr id="6" name="图片 5">
            <a:extLst>
              <a:ext uri="{FF2B5EF4-FFF2-40B4-BE49-F238E27FC236}">
                <a16:creationId xmlns:a16="http://schemas.microsoft.com/office/drawing/2014/main" id="{CF88C467-900E-AA97-A62D-3D77E0C67002}"/>
              </a:ext>
            </a:extLst>
          </p:cNvPr>
          <p:cNvPicPr>
            <a:picLocks noChangeAspect="1"/>
          </p:cNvPicPr>
          <p:nvPr/>
        </p:nvPicPr>
        <p:blipFill>
          <a:blip r:embed="rId4"/>
          <a:stretch>
            <a:fillRect/>
          </a:stretch>
        </p:blipFill>
        <p:spPr>
          <a:xfrm>
            <a:off x="3234442" y="1318077"/>
            <a:ext cx="6594984" cy="4865009"/>
          </a:xfrm>
          <a:prstGeom prst="rect">
            <a:avLst/>
          </a:prstGeom>
        </p:spPr>
      </p:pic>
    </p:spTree>
    <p:extLst>
      <p:ext uri="{BB962C8B-B14F-4D97-AF65-F5344CB8AC3E}">
        <p14:creationId xmlns:p14="http://schemas.microsoft.com/office/powerpoint/2010/main" val="3527732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4.2 python</a:t>
            </a:r>
            <a:r>
              <a:rPr lang="zh-CN" altLang="en-US" sz="2400" b="1" dirty="0">
                <a:solidFill>
                  <a:srgbClr val="4B7FB1"/>
                </a:solidFill>
              </a:rPr>
              <a:t>代码设计</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 name="文本框 1">
            <a:extLst>
              <a:ext uri="{FF2B5EF4-FFF2-40B4-BE49-F238E27FC236}">
                <a16:creationId xmlns:a16="http://schemas.microsoft.com/office/drawing/2014/main" id="{B77EB67E-F148-90D8-D52F-82AF446F0788}"/>
              </a:ext>
            </a:extLst>
          </p:cNvPr>
          <p:cNvSpPr txBox="1"/>
          <p:nvPr/>
        </p:nvSpPr>
        <p:spPr>
          <a:xfrm>
            <a:off x="716553" y="1004208"/>
            <a:ext cx="2794090"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err="1">
                <a:latin typeface="宋体" panose="02010600030101010101" pitchFamily="2" charset="-122"/>
                <a:ea typeface="宋体" panose="02010600030101010101" pitchFamily="2" charset="-122"/>
              </a:rPr>
              <a:t>AnnModel</a:t>
            </a:r>
            <a:r>
              <a:rPr lang="zh-CN" altLang="en-US" b="1" dirty="0">
                <a:latin typeface="宋体" panose="02010600030101010101" pitchFamily="2" charset="-122"/>
                <a:ea typeface="宋体" panose="02010600030101010101" pitchFamily="2" charset="-122"/>
              </a:rPr>
              <a:t>类</a:t>
            </a:r>
          </a:p>
        </p:txBody>
      </p:sp>
      <p:sp>
        <p:nvSpPr>
          <p:cNvPr id="4" name="文本框 3">
            <a:extLst>
              <a:ext uri="{FF2B5EF4-FFF2-40B4-BE49-F238E27FC236}">
                <a16:creationId xmlns:a16="http://schemas.microsoft.com/office/drawing/2014/main" id="{17CC3DAF-73BF-8DF3-0735-AA00429BE93E}"/>
              </a:ext>
            </a:extLst>
          </p:cNvPr>
          <p:cNvSpPr txBox="1"/>
          <p:nvPr/>
        </p:nvSpPr>
        <p:spPr>
          <a:xfrm>
            <a:off x="798682" y="1748636"/>
            <a:ext cx="3694941" cy="369332"/>
          </a:xfrm>
          <a:prstGeom prst="rect">
            <a:avLst/>
          </a:prstGeom>
          <a:noFill/>
        </p:spPr>
        <p:txBody>
          <a:bodyPr wrap="square">
            <a:spAutoFit/>
          </a:bodyPr>
          <a:lstStyle/>
          <a:p>
            <a:r>
              <a:rPr lang="en-US" altLang="zh-CN" dirty="0"/>
              <a:t>Sequential(): </a:t>
            </a:r>
            <a:r>
              <a:rPr lang="zh-CN" altLang="en-US" dirty="0"/>
              <a:t>序列化构建神经网络</a:t>
            </a:r>
          </a:p>
        </p:txBody>
      </p:sp>
      <p:sp>
        <p:nvSpPr>
          <p:cNvPr id="8" name="文本框 7">
            <a:extLst>
              <a:ext uri="{FF2B5EF4-FFF2-40B4-BE49-F238E27FC236}">
                <a16:creationId xmlns:a16="http://schemas.microsoft.com/office/drawing/2014/main" id="{978D4385-77B4-90ED-7FB8-A273D466B3F8}"/>
              </a:ext>
            </a:extLst>
          </p:cNvPr>
          <p:cNvSpPr txBox="1"/>
          <p:nvPr/>
        </p:nvSpPr>
        <p:spPr>
          <a:xfrm>
            <a:off x="798682" y="2504397"/>
            <a:ext cx="8745912" cy="369332"/>
          </a:xfrm>
          <a:prstGeom prst="rect">
            <a:avLst/>
          </a:prstGeom>
          <a:noFill/>
        </p:spPr>
        <p:txBody>
          <a:bodyPr wrap="square">
            <a:spAutoFit/>
          </a:bodyPr>
          <a:lstStyle/>
          <a:p>
            <a:r>
              <a:rPr lang="en-US" altLang="zh-CN" dirty="0"/>
              <a:t>compiler(self, </a:t>
            </a:r>
            <a:r>
              <a:rPr lang="en-US" altLang="zh-CN" dirty="0" err="1"/>
              <a:t>lossType</a:t>
            </a:r>
            <a:r>
              <a:rPr lang="en-US" altLang="zh-CN" dirty="0"/>
              <a:t>=‘</a:t>
            </a:r>
            <a:r>
              <a:rPr lang="en-US" altLang="zh-CN" dirty="0" err="1"/>
              <a:t>mean_squared_error</a:t>
            </a:r>
            <a:r>
              <a:rPr lang="en-US" altLang="zh-CN" dirty="0"/>
              <a:t>’, </a:t>
            </a:r>
            <a:r>
              <a:rPr lang="en-US" altLang="zh-CN" dirty="0" err="1"/>
              <a:t>lr</a:t>
            </a:r>
            <a:r>
              <a:rPr lang="en-US" altLang="zh-CN" dirty="0"/>
              <a:t> = 0.01, _lambda=0)</a:t>
            </a:r>
            <a:r>
              <a:rPr lang="zh-CN" altLang="en-US" dirty="0"/>
              <a:t>：编译模型</a:t>
            </a:r>
          </a:p>
        </p:txBody>
      </p:sp>
      <p:sp>
        <p:nvSpPr>
          <p:cNvPr id="12" name="文本框 11">
            <a:extLst>
              <a:ext uri="{FF2B5EF4-FFF2-40B4-BE49-F238E27FC236}">
                <a16:creationId xmlns:a16="http://schemas.microsoft.com/office/drawing/2014/main" id="{347E8BA3-45B3-BC55-844B-053AAC358910}"/>
              </a:ext>
            </a:extLst>
          </p:cNvPr>
          <p:cNvSpPr txBox="1"/>
          <p:nvPr/>
        </p:nvSpPr>
        <p:spPr>
          <a:xfrm>
            <a:off x="798682" y="3244334"/>
            <a:ext cx="8981044" cy="369332"/>
          </a:xfrm>
          <a:prstGeom prst="rect">
            <a:avLst/>
          </a:prstGeom>
          <a:noFill/>
        </p:spPr>
        <p:txBody>
          <a:bodyPr wrap="square">
            <a:spAutoFit/>
          </a:bodyPr>
          <a:lstStyle/>
          <a:p>
            <a:r>
              <a:rPr lang="en-US" altLang="zh-CN" dirty="0"/>
              <a:t>fit(</a:t>
            </a:r>
            <a:r>
              <a:rPr lang="en-US" altLang="zh-CN" dirty="0" err="1"/>
              <a:t>self,data_X</a:t>
            </a:r>
            <a:r>
              <a:rPr lang="en-US" altLang="zh-CN" dirty="0"/>
              <a:t>, </a:t>
            </a:r>
            <a:r>
              <a:rPr lang="en-US" altLang="zh-CN" dirty="0" err="1"/>
              <a:t>data_Y</a:t>
            </a:r>
            <a:r>
              <a:rPr lang="en-US" altLang="zh-CN" dirty="0"/>
              <a:t>,  epochs=5, </a:t>
            </a:r>
            <a:r>
              <a:rPr lang="en-US" altLang="zh-CN" dirty="0" err="1"/>
              <a:t>validation_split</a:t>
            </a:r>
            <a:r>
              <a:rPr lang="en-US" altLang="zh-CN" dirty="0"/>
              <a:t>=0.1)</a:t>
            </a:r>
            <a:r>
              <a:rPr lang="zh-CN" altLang="en-US" dirty="0"/>
              <a:t>：模型训练</a:t>
            </a:r>
          </a:p>
        </p:txBody>
      </p:sp>
      <p:sp>
        <p:nvSpPr>
          <p:cNvPr id="14" name="文本框 13">
            <a:extLst>
              <a:ext uri="{FF2B5EF4-FFF2-40B4-BE49-F238E27FC236}">
                <a16:creationId xmlns:a16="http://schemas.microsoft.com/office/drawing/2014/main" id="{902628B7-951C-088B-3F55-798084AEFEE1}"/>
              </a:ext>
            </a:extLst>
          </p:cNvPr>
          <p:cNvSpPr txBox="1"/>
          <p:nvPr/>
        </p:nvSpPr>
        <p:spPr>
          <a:xfrm>
            <a:off x="798682" y="3707272"/>
            <a:ext cx="3424975" cy="369332"/>
          </a:xfrm>
          <a:prstGeom prst="rect">
            <a:avLst/>
          </a:prstGeom>
          <a:noFill/>
        </p:spPr>
        <p:txBody>
          <a:bodyPr wrap="square">
            <a:spAutoFit/>
          </a:bodyPr>
          <a:lstStyle/>
          <a:p>
            <a:r>
              <a:rPr lang="en-US" altLang="zh-CN" dirty="0"/>
              <a:t>evaluate(self)</a:t>
            </a:r>
            <a:r>
              <a:rPr lang="zh-CN" altLang="en-US" dirty="0"/>
              <a:t>：模型评估</a:t>
            </a:r>
          </a:p>
        </p:txBody>
      </p:sp>
      <p:sp>
        <p:nvSpPr>
          <p:cNvPr id="16" name="文本框 15">
            <a:extLst>
              <a:ext uri="{FF2B5EF4-FFF2-40B4-BE49-F238E27FC236}">
                <a16:creationId xmlns:a16="http://schemas.microsoft.com/office/drawing/2014/main" id="{5353C31C-6895-E6A5-1A93-4A546D33E954}"/>
              </a:ext>
            </a:extLst>
          </p:cNvPr>
          <p:cNvSpPr txBox="1"/>
          <p:nvPr/>
        </p:nvSpPr>
        <p:spPr>
          <a:xfrm>
            <a:off x="798682" y="4170210"/>
            <a:ext cx="3694940" cy="369332"/>
          </a:xfrm>
          <a:prstGeom prst="rect">
            <a:avLst/>
          </a:prstGeom>
          <a:noFill/>
        </p:spPr>
        <p:txBody>
          <a:bodyPr wrap="square">
            <a:spAutoFit/>
          </a:bodyPr>
          <a:lstStyle/>
          <a:p>
            <a:r>
              <a:rPr lang="en-US" altLang="zh-CN" dirty="0"/>
              <a:t>predict(self, </a:t>
            </a:r>
            <a:r>
              <a:rPr lang="en-US" altLang="zh-CN" dirty="0" err="1"/>
              <a:t>data_set</a:t>
            </a:r>
            <a:r>
              <a:rPr lang="en-US" altLang="zh-CN" dirty="0"/>
              <a:t>)</a:t>
            </a:r>
            <a:r>
              <a:rPr lang="zh-CN" altLang="en-US" dirty="0"/>
              <a:t>：模型预测</a:t>
            </a:r>
          </a:p>
        </p:txBody>
      </p:sp>
    </p:spTree>
    <p:extLst>
      <p:ext uri="{BB962C8B-B14F-4D97-AF65-F5344CB8AC3E}">
        <p14:creationId xmlns:p14="http://schemas.microsoft.com/office/powerpoint/2010/main" val="347853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4.3 </a:t>
            </a:r>
            <a:r>
              <a:rPr lang="zh-CN" altLang="en-US" sz="2400" b="1" dirty="0">
                <a:solidFill>
                  <a:srgbClr val="4B7FB1"/>
                </a:solidFill>
              </a:rPr>
              <a:t>优化</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4" name="文本框 3">
            <a:extLst>
              <a:ext uri="{FF2B5EF4-FFF2-40B4-BE49-F238E27FC236}">
                <a16:creationId xmlns:a16="http://schemas.microsoft.com/office/drawing/2014/main" id="{165732E7-B112-FF1E-D27C-96421CEEB836}"/>
              </a:ext>
            </a:extLst>
          </p:cNvPr>
          <p:cNvSpPr txBox="1"/>
          <p:nvPr/>
        </p:nvSpPr>
        <p:spPr>
          <a:xfrm>
            <a:off x="975360" y="982282"/>
            <a:ext cx="6096000" cy="369332"/>
          </a:xfrm>
          <a:prstGeom prst="rect">
            <a:avLst/>
          </a:prstGeom>
          <a:noFill/>
        </p:spPr>
        <p:txBody>
          <a:bodyPr wrap="square">
            <a:spAutoFit/>
          </a:bodyPr>
          <a:lstStyle/>
          <a:p>
            <a:r>
              <a:rPr lang="zh-CN" altLang="en-US" dirty="0"/>
              <a:t>正则化：解决过拟合问题，</a:t>
            </a:r>
            <a:r>
              <a:rPr lang="en-US" altLang="zh-CN" dirty="0"/>
              <a:t>L1</a:t>
            </a:r>
            <a:r>
              <a:rPr lang="zh-CN" altLang="en-US" dirty="0"/>
              <a:t>，</a:t>
            </a:r>
            <a:r>
              <a:rPr lang="en-US" altLang="zh-CN" dirty="0"/>
              <a:t>L2</a:t>
            </a:r>
            <a:r>
              <a:rPr lang="zh-CN" altLang="en-US" dirty="0"/>
              <a:t>正则化</a:t>
            </a:r>
          </a:p>
        </p:txBody>
      </p:sp>
      <p:sp>
        <p:nvSpPr>
          <p:cNvPr id="7" name="文本框 6">
            <a:extLst>
              <a:ext uri="{FF2B5EF4-FFF2-40B4-BE49-F238E27FC236}">
                <a16:creationId xmlns:a16="http://schemas.microsoft.com/office/drawing/2014/main" id="{EE2DA598-D36C-5844-D132-29717612A95B}"/>
              </a:ext>
            </a:extLst>
          </p:cNvPr>
          <p:cNvSpPr txBox="1"/>
          <p:nvPr/>
        </p:nvSpPr>
        <p:spPr>
          <a:xfrm>
            <a:off x="975360" y="2323402"/>
            <a:ext cx="6096000" cy="369332"/>
          </a:xfrm>
          <a:prstGeom prst="rect">
            <a:avLst/>
          </a:prstGeom>
          <a:noFill/>
        </p:spPr>
        <p:txBody>
          <a:bodyPr wrap="square">
            <a:spAutoFit/>
          </a:bodyPr>
          <a:lstStyle/>
          <a:p>
            <a:r>
              <a:rPr lang="en-US" altLang="zh-CN" dirty="0"/>
              <a:t>Adam</a:t>
            </a:r>
            <a:r>
              <a:rPr lang="zh-CN" altLang="en-US" dirty="0"/>
              <a:t>：</a:t>
            </a:r>
            <a:r>
              <a:rPr lang="zh-CN" altLang="en-US" b="0" i="0" dirty="0">
                <a:solidFill>
                  <a:srgbClr val="0D0D0D"/>
                </a:solidFill>
                <a:effectLst/>
                <a:highlight>
                  <a:srgbClr val="FFFFFF"/>
                </a:highlight>
                <a:latin typeface="Söhne"/>
              </a:rPr>
              <a:t>引入了动量项，以实现对学习率的自适应调整</a:t>
            </a:r>
            <a:endParaRPr lang="zh-CN" altLang="en-US" dirty="0"/>
          </a:p>
        </p:txBody>
      </p:sp>
      <p:sp>
        <p:nvSpPr>
          <p:cNvPr id="9" name="文本框 8">
            <a:extLst>
              <a:ext uri="{FF2B5EF4-FFF2-40B4-BE49-F238E27FC236}">
                <a16:creationId xmlns:a16="http://schemas.microsoft.com/office/drawing/2014/main" id="{36970998-B77F-5747-EA76-FE29B80A4667}"/>
              </a:ext>
            </a:extLst>
          </p:cNvPr>
          <p:cNvSpPr txBox="1"/>
          <p:nvPr/>
        </p:nvSpPr>
        <p:spPr>
          <a:xfrm>
            <a:off x="1811383" y="2692734"/>
            <a:ext cx="6096000" cy="923330"/>
          </a:xfrm>
          <a:prstGeom prst="rect">
            <a:avLst/>
          </a:prstGeom>
          <a:noFill/>
        </p:spPr>
        <p:txBody>
          <a:bodyPr wrap="square">
            <a:spAutoFit/>
          </a:bodyPr>
          <a:lstStyle/>
          <a:p>
            <a:r>
              <a:rPr lang="en-US" altLang="zh-CN" dirty="0"/>
              <a:t>Adam </a:t>
            </a:r>
            <a:r>
              <a:rPr lang="zh-CN" altLang="en-US" dirty="0"/>
              <a:t>算法的主要优点是它具有良好的性能和鲁棒性，并且对超参数的选择不太敏感，通常能够在各种深度学习任务中取得良好的表现。</a:t>
            </a:r>
          </a:p>
        </p:txBody>
      </p:sp>
    </p:spTree>
    <p:extLst>
      <p:ext uri="{BB962C8B-B14F-4D97-AF65-F5344CB8AC3E}">
        <p14:creationId xmlns:p14="http://schemas.microsoft.com/office/powerpoint/2010/main" val="136821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arn(inVertical)">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86659" y="292191"/>
            <a:ext cx="3232298" cy="461665"/>
          </a:xfrm>
          <a:prstGeom prst="rect">
            <a:avLst/>
          </a:prstGeom>
          <a:noFill/>
        </p:spPr>
        <p:txBody>
          <a:bodyPr wrap="square" rtlCol="0">
            <a:spAutoFit/>
          </a:bodyPr>
          <a:lstStyle/>
          <a:p>
            <a:r>
              <a:rPr lang="en-US" altLang="zh-CN" sz="2400" b="1" dirty="0">
                <a:solidFill>
                  <a:srgbClr val="4B7FB1"/>
                </a:solidFill>
              </a:rPr>
              <a:t>4.4 </a:t>
            </a:r>
            <a:r>
              <a:rPr lang="zh-CN" altLang="en-US" sz="2400" b="1" dirty="0">
                <a:solidFill>
                  <a:srgbClr val="4B7FB1"/>
                </a:solidFill>
              </a:rPr>
              <a:t>运行与调试</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pic>
        <p:nvPicPr>
          <p:cNvPr id="3" name="图片 2">
            <a:extLst>
              <a:ext uri="{FF2B5EF4-FFF2-40B4-BE49-F238E27FC236}">
                <a16:creationId xmlns:a16="http://schemas.microsoft.com/office/drawing/2014/main" id="{43EB33E6-33B0-25BD-A67C-421CFE61B1E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096000" y="1411213"/>
            <a:ext cx="5967443" cy="991928"/>
          </a:xfrm>
          <a:prstGeom prst="rect">
            <a:avLst/>
          </a:prstGeom>
        </p:spPr>
      </p:pic>
      <p:pic>
        <p:nvPicPr>
          <p:cNvPr id="8" name="图片 7">
            <a:extLst>
              <a:ext uri="{FF2B5EF4-FFF2-40B4-BE49-F238E27FC236}">
                <a16:creationId xmlns:a16="http://schemas.microsoft.com/office/drawing/2014/main" id="{A01F08F9-2C86-2883-BFC6-20D4D01793D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776878" y="1001936"/>
            <a:ext cx="3281078" cy="2171888"/>
          </a:xfrm>
          <a:prstGeom prst="rect">
            <a:avLst/>
          </a:prstGeom>
        </p:spPr>
      </p:pic>
      <p:sp>
        <p:nvSpPr>
          <p:cNvPr id="10" name="箭头: 右 9">
            <a:extLst>
              <a:ext uri="{FF2B5EF4-FFF2-40B4-BE49-F238E27FC236}">
                <a16:creationId xmlns:a16="http://schemas.microsoft.com/office/drawing/2014/main" id="{2AE3A8BC-9B11-449D-7FA7-1F0A35EDC94E}"/>
              </a:ext>
            </a:extLst>
          </p:cNvPr>
          <p:cNvSpPr/>
          <p:nvPr/>
        </p:nvSpPr>
        <p:spPr>
          <a:xfrm>
            <a:off x="5181600" y="1759131"/>
            <a:ext cx="914400" cy="2960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F341FB10-F0CE-9919-17EB-DBC47A387F3A}"/>
              </a:ext>
            </a:extLst>
          </p:cNvPr>
          <p:cNvPicPr>
            <a:picLocks noChangeAspect="1"/>
          </p:cNvPicPr>
          <p:nvPr/>
        </p:nvPicPr>
        <p:blipFill>
          <a:blip r:embed="rId6"/>
          <a:stretch>
            <a:fillRect/>
          </a:stretch>
        </p:blipFill>
        <p:spPr>
          <a:xfrm>
            <a:off x="5535242" y="4397611"/>
            <a:ext cx="6528201" cy="1045028"/>
          </a:xfrm>
          <a:prstGeom prst="rect">
            <a:avLst/>
          </a:prstGeom>
        </p:spPr>
      </p:pic>
      <p:pic>
        <p:nvPicPr>
          <p:cNvPr id="14" name="图片 13">
            <a:extLst>
              <a:ext uri="{FF2B5EF4-FFF2-40B4-BE49-F238E27FC236}">
                <a16:creationId xmlns:a16="http://schemas.microsoft.com/office/drawing/2014/main" id="{6EE433BC-F5BA-D204-0623-5A25E501CD40}"/>
              </a:ext>
            </a:extLst>
          </p:cNvPr>
          <p:cNvPicPr>
            <a:picLocks noChangeAspect="1"/>
          </p:cNvPicPr>
          <p:nvPr/>
        </p:nvPicPr>
        <p:blipFill>
          <a:blip r:embed="rId7"/>
          <a:stretch>
            <a:fillRect/>
          </a:stretch>
        </p:blipFill>
        <p:spPr>
          <a:xfrm>
            <a:off x="419466" y="3566050"/>
            <a:ext cx="4107536" cy="2530059"/>
          </a:xfrm>
          <a:prstGeom prst="rect">
            <a:avLst/>
          </a:prstGeom>
        </p:spPr>
      </p:pic>
      <p:sp>
        <p:nvSpPr>
          <p:cNvPr id="15" name="箭头: 右 14">
            <a:extLst>
              <a:ext uri="{FF2B5EF4-FFF2-40B4-BE49-F238E27FC236}">
                <a16:creationId xmlns:a16="http://schemas.microsoft.com/office/drawing/2014/main" id="{4BC79342-067F-0405-E0A3-176FB5A9D908}"/>
              </a:ext>
            </a:extLst>
          </p:cNvPr>
          <p:cNvSpPr/>
          <p:nvPr/>
        </p:nvSpPr>
        <p:spPr>
          <a:xfrm>
            <a:off x="4620842" y="4772079"/>
            <a:ext cx="914400" cy="2960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9297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228618" y="3047342"/>
            <a:ext cx="3734764" cy="699807"/>
          </a:xfrm>
          <a:prstGeom prst="rect">
            <a:avLst/>
          </a:prstGeom>
          <a:noFill/>
        </p:spPr>
        <p:txBody>
          <a:bodyPr wrap="square" rtlCol="0">
            <a:spAutoFit/>
          </a:bodyPr>
          <a:lstStyle/>
          <a:p>
            <a:pPr algn="ctr">
              <a:lnSpc>
                <a:spcPct val="120000"/>
              </a:lnSpc>
            </a:pPr>
            <a:r>
              <a:rPr lang="zh-CN" altLang="en-US" sz="3600" b="1" dirty="0">
                <a:solidFill>
                  <a:srgbClr val="4B7FB1"/>
                </a:solidFill>
              </a:rPr>
              <a:t>总结</a:t>
            </a:r>
          </a:p>
        </p:txBody>
      </p:sp>
      <p:cxnSp>
        <p:nvCxnSpPr>
          <p:cNvPr id="13" name="直接连接符 12"/>
          <p:cNvCxnSpPr/>
          <p:nvPr/>
        </p:nvCxnSpPr>
        <p:spPr>
          <a:xfrm>
            <a:off x="5683170" y="3835683"/>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0" y="0"/>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39487" y="1492685"/>
            <a:ext cx="2031325" cy="4508927"/>
          </a:xfrm>
          <a:prstGeom prst="rect">
            <a:avLst/>
          </a:prstGeom>
          <a:noFill/>
        </p:spPr>
        <p:txBody>
          <a:bodyPr wrap="none" rtlCol="0">
            <a:spAutoFit/>
          </a:bodyPr>
          <a:lstStyle/>
          <a:p>
            <a:r>
              <a:rPr lang="en-US" altLang="zh-CN"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rPr>
              <a:t>2</a:t>
            </a:r>
            <a:endParaRPr lang="zh-CN" altLang="en-US"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endParaRPr>
          </a:p>
        </p:txBody>
      </p:sp>
      <p:sp>
        <p:nvSpPr>
          <p:cNvPr id="22" name="任意多边形 21"/>
          <p:cNvSpPr/>
          <p:nvPr/>
        </p:nvSpPr>
        <p:spPr>
          <a:xfrm flipH="1" flipV="1">
            <a:off x="0" y="4608593"/>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1">
            <a:extLst>
              <a:ext uri="{FF2B5EF4-FFF2-40B4-BE49-F238E27FC236}">
                <a16:creationId xmlns:a16="http://schemas.microsoft.com/office/drawing/2014/main" id="{A30AE8B2-67F1-42BC-9C07-FFA6BEE37B24}"/>
              </a:ext>
            </a:extLst>
          </p:cNvPr>
          <p:cNvSpPr>
            <a:spLocks noChangeArrowheads="1"/>
          </p:cNvSpPr>
          <p:nvPr/>
        </p:nvSpPr>
        <p:spPr bwMode="auto">
          <a:xfrm>
            <a:off x="5642694" y="2298074"/>
            <a:ext cx="906611" cy="699806"/>
          </a:xfrm>
          <a:custGeom>
            <a:avLst/>
            <a:gdLst>
              <a:gd name="T0" fmla="*/ 479214 w 444"/>
              <a:gd name="T1" fmla="*/ 43237 h 356"/>
              <a:gd name="T2" fmla="*/ 479214 w 444"/>
              <a:gd name="T3" fmla="*/ 43237 h 356"/>
              <a:gd name="T4" fmla="*/ 297857 w 444"/>
              <a:gd name="T5" fmla="*/ 43237 h 356"/>
              <a:gd name="T6" fmla="*/ 265429 w 444"/>
              <a:gd name="T7" fmla="*/ 74464 h 356"/>
              <a:gd name="T8" fmla="*/ 234202 w 444"/>
              <a:gd name="T9" fmla="*/ 43237 h 356"/>
              <a:gd name="T10" fmla="*/ 54047 w 444"/>
              <a:gd name="T11" fmla="*/ 43237 h 356"/>
              <a:gd name="T12" fmla="*/ 54047 w 444"/>
              <a:gd name="T13" fmla="*/ 223391 h 356"/>
              <a:gd name="T14" fmla="*/ 265429 w 444"/>
              <a:gd name="T15" fmla="*/ 426364 h 356"/>
              <a:gd name="T16" fmla="*/ 479214 w 444"/>
              <a:gd name="T17" fmla="*/ 223391 h 356"/>
              <a:gd name="T18" fmla="*/ 479214 w 444"/>
              <a:gd name="T19" fmla="*/ 43237 h 3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rgbClr val="4B7FB1"/>
          </a:solidFill>
          <a:ln>
            <a:noFill/>
          </a:ln>
          <a:effectLst/>
        </p:spPr>
        <p:txBody>
          <a:bodyPr wrap="none" lIns="45712" tIns="22856" rIns="45712" bIns="22856" anchor="ctr"/>
          <a:lstStyle/>
          <a:p>
            <a:pPr marL="0" marR="0" lvl="0" indent="0" defTabSz="457200" eaLnBrk="1" fontAlgn="auto" latinLnBrk="0" hangingPunct="1">
              <a:lnSpc>
                <a:spcPct val="120000"/>
              </a:lnSpc>
              <a:buClrTx/>
              <a:buSzTx/>
              <a:buFontTx/>
              <a:buNone/>
              <a:defRPr/>
            </a:pPr>
            <a:endParaRPr kumimoji="0" lang="zh-CN" altLang="en-US" sz="900" b="0" i="0" u="none" strike="noStrike" kern="0" cap="none" spc="0" normalizeH="0" baseline="0" noProof="0">
              <a:ln>
                <a:noFill/>
              </a:ln>
              <a:solidFill>
                <a:srgbClr val="4B7FB1"/>
              </a:solidFill>
              <a:effectLst/>
              <a:uLnTx/>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02977" y="-443252"/>
            <a:ext cx="7809452" cy="1044265"/>
            <a:chOff x="2409191" y="4665790"/>
            <a:chExt cx="11198859" cy="1497490"/>
          </a:xfrm>
        </p:grpSpPr>
        <p:grpSp>
          <p:nvGrpSpPr>
            <p:cNvPr id="28" name="组合 27"/>
            <p:cNvGrpSpPr/>
            <p:nvPr/>
          </p:nvGrpSpPr>
          <p:grpSpPr>
            <a:xfrm rot="19674440">
              <a:off x="3384550" y="5082843"/>
              <a:ext cx="10223500" cy="1080437"/>
              <a:chOff x="1003300" y="3930141"/>
              <a:chExt cx="10223500" cy="1080437"/>
            </a:xfrm>
          </p:grpSpPr>
          <p:sp>
            <p:nvSpPr>
              <p:cNvPr id="25" name="任意多边形 24"/>
              <p:cNvSpPr/>
              <p:nvPr/>
            </p:nvSpPr>
            <p:spPr>
              <a:xfrm>
                <a:off x="1003300" y="4411655"/>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003300" y="4186367"/>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1003300" y="3930141"/>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rot="19674440">
              <a:off x="2409191" y="4665790"/>
              <a:ext cx="10223500" cy="1080437"/>
              <a:chOff x="1003300" y="3930141"/>
              <a:chExt cx="10223500" cy="1080437"/>
            </a:xfrm>
          </p:grpSpPr>
          <p:sp>
            <p:nvSpPr>
              <p:cNvPr id="30" name="任意多边形 29"/>
              <p:cNvSpPr/>
              <p:nvPr/>
            </p:nvSpPr>
            <p:spPr>
              <a:xfrm>
                <a:off x="1003300" y="4411655"/>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003300" y="4186367"/>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1003300" y="3930141"/>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2" name="组合 51"/>
          <p:cNvGrpSpPr/>
          <p:nvPr/>
        </p:nvGrpSpPr>
        <p:grpSpPr>
          <a:xfrm>
            <a:off x="-3738770" y="5928961"/>
            <a:ext cx="7809452" cy="1044265"/>
            <a:chOff x="2409191" y="4665790"/>
            <a:chExt cx="11198859" cy="1497490"/>
          </a:xfrm>
        </p:grpSpPr>
        <p:grpSp>
          <p:nvGrpSpPr>
            <p:cNvPr id="53" name="组合 52"/>
            <p:cNvGrpSpPr/>
            <p:nvPr/>
          </p:nvGrpSpPr>
          <p:grpSpPr>
            <a:xfrm rot="19674440">
              <a:off x="3384550" y="5082843"/>
              <a:ext cx="10223500" cy="1080437"/>
              <a:chOff x="1003300" y="3930141"/>
              <a:chExt cx="10223500" cy="1080437"/>
            </a:xfrm>
          </p:grpSpPr>
          <p:sp>
            <p:nvSpPr>
              <p:cNvPr id="58" name="任意多边形 57"/>
              <p:cNvSpPr/>
              <p:nvPr/>
            </p:nvSpPr>
            <p:spPr>
              <a:xfrm>
                <a:off x="1003300" y="4411655"/>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1003300" y="4186367"/>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a:off x="1003300" y="3930141"/>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9674440">
              <a:off x="2409191" y="4665790"/>
              <a:ext cx="10223500" cy="1080437"/>
              <a:chOff x="1003300" y="3930141"/>
              <a:chExt cx="10223500" cy="1080437"/>
            </a:xfrm>
          </p:grpSpPr>
          <p:sp>
            <p:nvSpPr>
              <p:cNvPr id="55" name="任意多边形 54"/>
              <p:cNvSpPr/>
              <p:nvPr/>
            </p:nvSpPr>
            <p:spPr>
              <a:xfrm>
                <a:off x="1003300" y="4411655"/>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1003300" y="4186367"/>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1003300" y="3930141"/>
                <a:ext cx="10223500" cy="598923"/>
              </a:xfrm>
              <a:custGeom>
                <a:avLst/>
                <a:gdLst>
                  <a:gd name="connsiteX0" fmla="*/ 0 w 10223500"/>
                  <a:gd name="connsiteY0" fmla="*/ 27423 h 598923"/>
                  <a:gd name="connsiteX1" fmla="*/ 1155700 w 10223500"/>
                  <a:gd name="connsiteY1" fmla="*/ 535423 h 598923"/>
                  <a:gd name="connsiteX2" fmla="*/ 3314700 w 10223500"/>
                  <a:gd name="connsiteY2" fmla="*/ 243323 h 598923"/>
                  <a:gd name="connsiteX3" fmla="*/ 5130800 w 10223500"/>
                  <a:gd name="connsiteY3" fmla="*/ 522723 h 598923"/>
                  <a:gd name="connsiteX4" fmla="*/ 6362700 w 10223500"/>
                  <a:gd name="connsiteY4" fmla="*/ 154423 h 598923"/>
                  <a:gd name="connsiteX5" fmla="*/ 7912100 w 10223500"/>
                  <a:gd name="connsiteY5" fmla="*/ 395723 h 598923"/>
                  <a:gd name="connsiteX6" fmla="*/ 8991600 w 10223500"/>
                  <a:gd name="connsiteY6" fmla="*/ 2023 h 598923"/>
                  <a:gd name="connsiteX7" fmla="*/ 10223500 w 10223500"/>
                  <a:gd name="connsiteY7" fmla="*/ 598923 h 598923"/>
                  <a:gd name="connsiteX8" fmla="*/ 10223500 w 10223500"/>
                  <a:gd name="connsiteY8" fmla="*/ 598923 h 59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500" h="598923">
                    <a:moveTo>
                      <a:pt x="0" y="27423"/>
                    </a:moveTo>
                    <a:cubicBezTo>
                      <a:pt x="301625" y="263431"/>
                      <a:pt x="603250" y="499440"/>
                      <a:pt x="1155700" y="535423"/>
                    </a:cubicBezTo>
                    <a:cubicBezTo>
                      <a:pt x="1708150" y="571406"/>
                      <a:pt x="2652183" y="245440"/>
                      <a:pt x="3314700" y="243323"/>
                    </a:cubicBezTo>
                    <a:cubicBezTo>
                      <a:pt x="3977217" y="241206"/>
                      <a:pt x="4622800" y="537540"/>
                      <a:pt x="5130800" y="522723"/>
                    </a:cubicBezTo>
                    <a:cubicBezTo>
                      <a:pt x="5638800" y="507906"/>
                      <a:pt x="5899150" y="175590"/>
                      <a:pt x="6362700" y="154423"/>
                    </a:cubicBezTo>
                    <a:cubicBezTo>
                      <a:pt x="6826250" y="133256"/>
                      <a:pt x="7473950" y="421123"/>
                      <a:pt x="7912100" y="395723"/>
                    </a:cubicBezTo>
                    <a:cubicBezTo>
                      <a:pt x="8350250" y="370323"/>
                      <a:pt x="8606367" y="-31844"/>
                      <a:pt x="8991600" y="2023"/>
                    </a:cubicBezTo>
                    <a:cubicBezTo>
                      <a:pt x="9376833" y="35890"/>
                      <a:pt x="10223500" y="598923"/>
                      <a:pt x="10223500" y="598923"/>
                    </a:cubicBezTo>
                    <a:lnTo>
                      <a:pt x="10223500" y="598923"/>
                    </a:lnTo>
                  </a:path>
                </a:pathLst>
              </a:custGeom>
              <a:no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 name="圆角矩形 21"/>
          <p:cNvSpPr/>
          <p:nvPr/>
        </p:nvSpPr>
        <p:spPr>
          <a:xfrm>
            <a:off x="999822" y="1870880"/>
            <a:ext cx="10223500" cy="3077164"/>
          </a:xfrm>
          <a:prstGeom prst="roundRect">
            <a:avLst>
              <a:gd name="adj" fmla="val 0"/>
            </a:avLst>
          </a:prstGeom>
          <a:solidFill>
            <a:srgbClr val="4B7FB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31340" y="2835856"/>
            <a:ext cx="8559800" cy="830997"/>
          </a:xfrm>
          <a:prstGeom prst="rect">
            <a:avLst/>
          </a:prstGeom>
          <a:noFill/>
        </p:spPr>
        <p:txBody>
          <a:bodyPr wrap="square" rtlCol="0">
            <a:spAutoFit/>
          </a:bodyPr>
          <a:lstStyle/>
          <a:p>
            <a:pPr algn="ctr"/>
            <a:r>
              <a:rPr lang="zh-CN" altLang="en-US" sz="4800" b="1" dirty="0">
                <a:solidFill>
                  <a:schemeClr val="bg1"/>
                </a:solidFill>
                <a:latin typeface="方正正纤黑简体" panose="02000000000000000000" pitchFamily="2" charset="-122"/>
                <a:ea typeface="方正正纤黑简体" panose="02000000000000000000" pitchFamily="2" charset="-122"/>
              </a:rPr>
              <a:t>谢谢聆听 </a:t>
            </a:r>
            <a:r>
              <a:rPr lang="en-US" altLang="zh-CN" sz="4800" b="1" dirty="0">
                <a:solidFill>
                  <a:schemeClr val="bg1"/>
                </a:solidFill>
                <a:latin typeface="方正正纤黑简体" panose="02000000000000000000" pitchFamily="2" charset="-122"/>
                <a:ea typeface="方正正纤黑简体" panose="02000000000000000000" pitchFamily="2" charset="-122"/>
              </a:rPr>
              <a:t>THANKS</a:t>
            </a:r>
            <a:endParaRPr lang="zh-CN" altLang="en-US" sz="4800" b="1" dirty="0">
              <a:solidFill>
                <a:schemeClr val="bg1"/>
              </a:solidFill>
              <a:latin typeface="方正正纤黑简体" panose="02000000000000000000" pitchFamily="2" charset="-122"/>
              <a:ea typeface="方正正纤黑简体" panose="02000000000000000000" pitchFamily="2" charset="-122"/>
            </a:endParaRPr>
          </a:p>
        </p:txBody>
      </p:sp>
      <p:sp>
        <p:nvSpPr>
          <p:cNvPr id="7" name="PA_文本框 14"/>
          <p:cNvSpPr txBox="1"/>
          <p:nvPr>
            <p:custDataLst>
              <p:tags r:id="rId1"/>
            </p:custDataLst>
          </p:nvPr>
        </p:nvSpPr>
        <p:spPr>
          <a:xfrm>
            <a:off x="2357120" y="3737471"/>
            <a:ext cx="7477760" cy="402546"/>
          </a:xfrm>
          <a:prstGeom prst="rect">
            <a:avLst/>
          </a:prstGeom>
          <a:noFill/>
        </p:spPr>
        <p:txBody>
          <a:bodyPr wrap="square" rtlCol="0">
            <a:spAutoFit/>
          </a:bodyPr>
          <a:lstStyle/>
          <a:p>
            <a:pPr algn="dist">
              <a:lnSpc>
                <a:spcPct val="120000"/>
              </a:lnSpc>
            </a:pPr>
            <a:r>
              <a:rPr lang="en-US" altLang="zh-CN" dirty="0">
                <a:solidFill>
                  <a:schemeClr val="bg1"/>
                </a:solidFill>
                <a:latin typeface="Calibri Light" panose="020F0302020204030204" pitchFamily="34" charset="0"/>
                <a:cs typeface="Calibri Light" panose="020F0302020204030204" pitchFamily="34" charset="0"/>
              </a:rPr>
              <a:t>POWERPOINT TEMPLATE OF GRADUATION THESIS</a:t>
            </a:r>
            <a:endParaRPr lang="zh-CN" altLang="en-US" dirty="0">
              <a:solidFill>
                <a:schemeClr val="bg1"/>
              </a:solidFill>
              <a:latin typeface="Calibri Light" panose="020F0302020204030204" pitchFamily="34" charset="0"/>
              <a:cs typeface="Calibri Light" panose="020F0302020204030204" pitchFamily="34" charset="0"/>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7" y="779658"/>
            <a:ext cx="3048006" cy="1776988"/>
          </a:xfrm>
          <a:prstGeom prst="rect">
            <a:avLst/>
          </a:prstGeom>
        </p:spPr>
      </p:pic>
      <p:sp>
        <p:nvSpPr>
          <p:cNvPr id="24" name="圆角矩形 23"/>
          <p:cNvSpPr/>
          <p:nvPr/>
        </p:nvSpPr>
        <p:spPr>
          <a:xfrm>
            <a:off x="4070682" y="4689340"/>
            <a:ext cx="4051300" cy="527321"/>
          </a:xfrm>
          <a:prstGeom prst="roundRect">
            <a:avLst>
              <a:gd name="adj" fmla="val 50000"/>
            </a:avLst>
          </a:prstGeom>
          <a:solidFill>
            <a:srgbClr val="4B7FB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solidFill>
                  <a:schemeClr val="bg1"/>
                </a:solidFill>
                <a:latin typeface="微软雅黑 Light" panose="020B0502040204020203" pitchFamily="34" charset="-122"/>
                <a:ea typeface="微软雅黑 Light" panose="020B0502040204020203" pitchFamily="34" charset="-122"/>
              </a:rPr>
              <a:t>主讲人：</a:t>
            </a:r>
            <a:r>
              <a:rPr lang="en-US" altLang="zh-CN" dirty="0">
                <a:solidFill>
                  <a:schemeClr val="bg1"/>
                </a:solidFill>
                <a:latin typeface="微软雅黑 Light" panose="020B0502040204020203" pitchFamily="34" charset="-122"/>
                <a:ea typeface="微软雅黑 Light" panose="020B0502040204020203" pitchFamily="34" charset="-122"/>
              </a:rPr>
              <a:t>xskj</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328741" y="292194"/>
            <a:ext cx="2876550" cy="497316"/>
          </a:xfrm>
          <a:prstGeom prst="rect">
            <a:avLst/>
          </a:prstGeom>
          <a:noFill/>
        </p:spPr>
        <p:txBody>
          <a:bodyPr wrap="square" rtlCol="0">
            <a:spAutoFit/>
          </a:bodyPr>
          <a:lstStyle/>
          <a:p>
            <a:pPr algn="ctr">
              <a:lnSpc>
                <a:spcPct val="120000"/>
              </a:lnSpc>
            </a:pPr>
            <a:r>
              <a:rPr lang="zh-CN" altLang="en-US" sz="2400" b="1" dirty="0">
                <a:solidFill>
                  <a:srgbClr val="4B7FB1"/>
                </a:solidFill>
              </a:rPr>
              <a:t>神经网络的介绍</a:t>
            </a: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3" name="文本框 2">
            <a:extLst>
              <a:ext uri="{FF2B5EF4-FFF2-40B4-BE49-F238E27FC236}">
                <a16:creationId xmlns:a16="http://schemas.microsoft.com/office/drawing/2014/main" id="{9E845799-1E09-FE52-382A-1EF755B42C34}"/>
              </a:ext>
            </a:extLst>
          </p:cNvPr>
          <p:cNvSpPr txBox="1"/>
          <p:nvPr/>
        </p:nvSpPr>
        <p:spPr>
          <a:xfrm>
            <a:off x="1645339" y="1177429"/>
            <a:ext cx="9953626" cy="3139321"/>
          </a:xfrm>
          <a:prstGeom prst="rect">
            <a:avLst/>
          </a:prstGeom>
          <a:noFill/>
        </p:spPr>
        <p:txBody>
          <a:bodyPr wrap="square">
            <a:spAutoFit/>
          </a:bodyPr>
          <a:lstStyle/>
          <a:p>
            <a:r>
              <a:rPr lang="zh-CN" altLang="en-US" b="1" i="0" dirty="0">
                <a:solidFill>
                  <a:srgbClr val="202122"/>
                </a:solidFill>
                <a:effectLst/>
                <a:highlight>
                  <a:srgbClr val="FFFFFF"/>
                </a:highlight>
                <a:latin typeface="Arial" panose="020B0604020202020204" pitchFamily="34" charset="0"/>
              </a:rPr>
              <a:t>人工神经网络</a:t>
            </a:r>
            <a:r>
              <a:rPr lang="zh-CN" altLang="en-US" b="0" i="0" dirty="0">
                <a:solidFill>
                  <a:srgbClr val="202122"/>
                </a:solidFill>
                <a:effectLst/>
                <a:highlight>
                  <a:srgbClr val="FFFFFF"/>
                </a:highlight>
                <a:latin typeface="Arial" panose="020B0604020202020204" pitchFamily="34" charset="0"/>
              </a:rPr>
              <a:t>（英语：</a:t>
            </a:r>
            <a:r>
              <a:rPr lang="en-US" altLang="zh-CN" b="0" i="0" dirty="0">
                <a:solidFill>
                  <a:srgbClr val="202122"/>
                </a:solidFill>
                <a:effectLst/>
                <a:highlight>
                  <a:srgbClr val="FFFFFF"/>
                </a:highlight>
                <a:latin typeface="Arial" panose="020B0604020202020204" pitchFamily="34" charset="0"/>
              </a:rPr>
              <a:t>artificial neural network</a:t>
            </a:r>
            <a:r>
              <a:rPr lang="zh-CN" altLang="en-US" b="0" i="0" dirty="0">
                <a:solidFill>
                  <a:srgbClr val="202122"/>
                </a:solidFill>
                <a:effectLst/>
                <a:highlight>
                  <a:srgbClr val="FFFFFF"/>
                </a:highlight>
                <a:latin typeface="Arial" panose="020B0604020202020204" pitchFamily="34" charset="0"/>
              </a:rPr>
              <a:t>，</a:t>
            </a:r>
            <a:r>
              <a:rPr lang="en-US" altLang="zh-CN" b="0" i="0" dirty="0">
                <a:solidFill>
                  <a:srgbClr val="202122"/>
                </a:solidFill>
                <a:effectLst/>
                <a:highlight>
                  <a:srgbClr val="FFFFFF"/>
                </a:highlight>
                <a:latin typeface="Arial" panose="020B0604020202020204" pitchFamily="34" charset="0"/>
              </a:rPr>
              <a:t>ANNs</a:t>
            </a:r>
            <a:r>
              <a:rPr lang="zh-CN" altLang="en-US" b="0" i="0" dirty="0">
                <a:solidFill>
                  <a:srgbClr val="202122"/>
                </a:solidFill>
                <a:effectLst/>
                <a:highlight>
                  <a:srgbClr val="FFFFFF"/>
                </a:highlight>
                <a:latin typeface="Arial" panose="020B0604020202020204" pitchFamily="34" charset="0"/>
              </a:rPr>
              <a:t>）简称</a:t>
            </a:r>
            <a:r>
              <a:rPr lang="zh-CN" altLang="en-US" b="1" i="0" dirty="0">
                <a:solidFill>
                  <a:srgbClr val="202122"/>
                </a:solidFill>
                <a:effectLst/>
                <a:highlight>
                  <a:srgbClr val="FFFFFF"/>
                </a:highlight>
                <a:latin typeface="Arial" panose="020B0604020202020204" pitchFamily="34" charset="0"/>
              </a:rPr>
              <a:t>神经网络</a:t>
            </a:r>
            <a:r>
              <a:rPr lang="zh-CN" altLang="en-US" b="0" i="0" dirty="0">
                <a:solidFill>
                  <a:srgbClr val="202122"/>
                </a:solidFill>
                <a:effectLst/>
                <a:highlight>
                  <a:srgbClr val="FFFFFF"/>
                </a:highlight>
                <a:latin typeface="Arial" panose="020B0604020202020204" pitchFamily="34" charset="0"/>
              </a:rPr>
              <a:t>（</a:t>
            </a:r>
            <a:r>
              <a:rPr lang="en-US" altLang="zh-CN" b="0" i="0" dirty="0">
                <a:solidFill>
                  <a:srgbClr val="202122"/>
                </a:solidFill>
                <a:effectLst/>
                <a:highlight>
                  <a:srgbClr val="FFFFFF"/>
                </a:highlight>
                <a:latin typeface="Arial" panose="020B0604020202020204" pitchFamily="34" charset="0"/>
              </a:rPr>
              <a:t>neural network</a:t>
            </a:r>
            <a:r>
              <a:rPr lang="zh-CN" altLang="en-US" b="0" i="0" dirty="0">
                <a:solidFill>
                  <a:srgbClr val="202122"/>
                </a:solidFill>
                <a:effectLst/>
                <a:highlight>
                  <a:srgbClr val="FFFFFF"/>
                </a:highlight>
                <a:latin typeface="Arial" panose="020B0604020202020204" pitchFamily="34" charset="0"/>
              </a:rPr>
              <a:t>，</a:t>
            </a:r>
            <a:r>
              <a:rPr lang="en-US" altLang="zh-CN" b="0" i="0" dirty="0">
                <a:solidFill>
                  <a:srgbClr val="202122"/>
                </a:solidFill>
                <a:effectLst/>
                <a:highlight>
                  <a:srgbClr val="FFFFFF"/>
                </a:highlight>
                <a:latin typeface="Arial" panose="020B0604020202020204" pitchFamily="34" charset="0"/>
              </a:rPr>
              <a:t>NNs</a:t>
            </a:r>
            <a:r>
              <a:rPr lang="zh-CN" altLang="en-US" b="0" i="0" dirty="0">
                <a:solidFill>
                  <a:srgbClr val="202122"/>
                </a:solidFill>
                <a:effectLst/>
                <a:highlight>
                  <a:srgbClr val="FFFFFF"/>
                </a:highlight>
                <a:latin typeface="Arial" panose="020B0604020202020204" pitchFamily="34" charset="0"/>
              </a:rPr>
              <a:t>）或</a:t>
            </a:r>
            <a:r>
              <a:rPr lang="zh-CN" altLang="en-US" b="1" i="0" dirty="0">
                <a:solidFill>
                  <a:srgbClr val="202122"/>
                </a:solidFill>
                <a:effectLst/>
                <a:highlight>
                  <a:srgbClr val="FFFFFF"/>
                </a:highlight>
                <a:latin typeface="Arial" panose="020B0604020202020204" pitchFamily="34" charset="0"/>
              </a:rPr>
              <a:t>类神经网络</a:t>
            </a:r>
            <a:r>
              <a:rPr lang="zh-CN" altLang="en-US" b="0" i="0" dirty="0">
                <a:solidFill>
                  <a:srgbClr val="202122"/>
                </a:solidFill>
                <a:effectLst/>
                <a:highlight>
                  <a:srgbClr val="FFFFFF"/>
                </a:highlight>
                <a:latin typeface="Arial" panose="020B0604020202020204" pitchFamily="34" charset="0"/>
              </a:rPr>
              <a:t>，在</a:t>
            </a:r>
            <a:r>
              <a:rPr lang="zh-CN" altLang="en-US" b="0" i="0" u="none" strike="noStrike" dirty="0">
                <a:solidFill>
                  <a:srgbClr val="3366CC"/>
                </a:solidFill>
                <a:effectLst/>
                <a:highlight>
                  <a:srgbClr val="FFFFFF"/>
                </a:highlight>
                <a:latin typeface="Arial" panose="020B0604020202020204" pitchFamily="34" charset="0"/>
                <a:hlinkClick r:id="rId3" tooltip="机器学习"/>
              </a:rPr>
              <a:t>机器学习</a:t>
            </a:r>
            <a:r>
              <a:rPr lang="zh-CN" altLang="en-US" b="0" i="0" dirty="0">
                <a:solidFill>
                  <a:srgbClr val="202122"/>
                </a:solidFill>
                <a:effectLst/>
                <a:highlight>
                  <a:srgbClr val="FFFFFF"/>
                </a:highlight>
                <a:latin typeface="Arial" panose="020B0604020202020204" pitchFamily="34" charset="0"/>
              </a:rPr>
              <a:t>和</a:t>
            </a:r>
            <a:r>
              <a:rPr lang="zh-CN" altLang="en-US" b="0" i="0" u="none" strike="noStrike" dirty="0">
                <a:solidFill>
                  <a:srgbClr val="3366CC"/>
                </a:solidFill>
                <a:effectLst/>
                <a:highlight>
                  <a:srgbClr val="FFFFFF"/>
                </a:highlight>
                <a:latin typeface="Arial" panose="020B0604020202020204" pitchFamily="34" charset="0"/>
                <a:hlinkClick r:id="rId4" tooltip="认知科学"/>
              </a:rPr>
              <a:t>认知科学</a:t>
            </a:r>
            <a:r>
              <a:rPr lang="zh-CN" altLang="en-US" b="0" i="0" dirty="0">
                <a:solidFill>
                  <a:srgbClr val="202122"/>
                </a:solidFill>
                <a:effectLst/>
                <a:highlight>
                  <a:srgbClr val="FFFFFF"/>
                </a:highlight>
                <a:latin typeface="Arial" panose="020B0604020202020204" pitchFamily="34" charset="0"/>
              </a:rPr>
              <a:t>领域，是一种</a:t>
            </a:r>
            <a:r>
              <a:rPr lang="zh-CN" altLang="en-US" b="0" i="0" u="none" strike="noStrike" dirty="0">
                <a:solidFill>
                  <a:srgbClr val="3366CC"/>
                </a:solidFill>
                <a:effectLst/>
                <a:highlight>
                  <a:srgbClr val="FFFFFF"/>
                </a:highlight>
                <a:latin typeface="Arial" panose="020B0604020202020204" pitchFamily="34" charset="0"/>
                <a:hlinkClick r:id="rId5" tooltip="仿生学"/>
              </a:rPr>
              <a:t>模仿</a:t>
            </a:r>
            <a:r>
              <a:rPr lang="zh-CN" altLang="en-US" b="0" i="0" u="none" strike="noStrike" dirty="0">
                <a:solidFill>
                  <a:srgbClr val="3366CC"/>
                </a:solidFill>
                <a:effectLst/>
                <a:highlight>
                  <a:srgbClr val="FFFFFF"/>
                </a:highlight>
                <a:latin typeface="Arial" panose="020B0604020202020204" pitchFamily="34" charset="0"/>
                <a:hlinkClick r:id="rId6" tooltip="生物神经网络"/>
              </a:rPr>
              <a:t>生物神经网络</a:t>
            </a:r>
            <a:r>
              <a:rPr lang="zh-CN" altLang="en-US" b="0" i="0" dirty="0">
                <a:solidFill>
                  <a:srgbClr val="202122"/>
                </a:solidFill>
                <a:effectLst/>
                <a:highlight>
                  <a:srgbClr val="FFFFFF"/>
                </a:highlight>
                <a:latin typeface="Arial" panose="020B0604020202020204" pitchFamily="34" charset="0"/>
              </a:rPr>
              <a:t>（动物的</a:t>
            </a:r>
            <a:r>
              <a:rPr lang="zh-CN" altLang="en-US" b="0" i="0" u="none" strike="noStrike" dirty="0">
                <a:solidFill>
                  <a:srgbClr val="3366CC"/>
                </a:solidFill>
                <a:effectLst/>
                <a:highlight>
                  <a:srgbClr val="FFFFFF"/>
                </a:highlight>
                <a:latin typeface="Arial" panose="020B0604020202020204" pitchFamily="34" charset="0"/>
                <a:hlinkClick r:id="rId7" tooltip="中枢神经系统"/>
              </a:rPr>
              <a:t>中枢神经系统</a:t>
            </a:r>
            <a:r>
              <a:rPr lang="zh-CN" altLang="en-US" b="0" i="0" dirty="0">
                <a:solidFill>
                  <a:srgbClr val="202122"/>
                </a:solidFill>
                <a:effectLst/>
                <a:highlight>
                  <a:srgbClr val="FFFFFF"/>
                </a:highlight>
                <a:latin typeface="Arial" panose="020B0604020202020204" pitchFamily="34" charset="0"/>
              </a:rPr>
              <a:t>，特别是</a:t>
            </a:r>
            <a:r>
              <a:rPr lang="zh-CN" altLang="en-US" b="0" i="0" u="none" strike="noStrike" dirty="0">
                <a:solidFill>
                  <a:srgbClr val="3366CC"/>
                </a:solidFill>
                <a:effectLst/>
                <a:highlight>
                  <a:srgbClr val="FFFFFF"/>
                </a:highlight>
                <a:latin typeface="Arial" panose="020B0604020202020204" pitchFamily="34" charset="0"/>
                <a:hlinkClick r:id="rId8" tooltip="大脑"/>
              </a:rPr>
              <a:t>大脑</a:t>
            </a:r>
            <a:r>
              <a:rPr lang="zh-CN" altLang="en-US" b="0" i="0" dirty="0">
                <a:solidFill>
                  <a:srgbClr val="202122"/>
                </a:solidFill>
                <a:effectLst/>
                <a:highlight>
                  <a:srgbClr val="FFFFFF"/>
                </a:highlight>
                <a:latin typeface="Arial" panose="020B0604020202020204" pitchFamily="34" charset="0"/>
              </a:rPr>
              <a:t>）的结构和功能的</a:t>
            </a:r>
            <a:r>
              <a:rPr lang="zh-CN" altLang="en-US" b="0" i="0" u="none" strike="noStrike" dirty="0">
                <a:solidFill>
                  <a:srgbClr val="3366CC"/>
                </a:solidFill>
                <a:effectLst/>
                <a:highlight>
                  <a:srgbClr val="FFFFFF"/>
                </a:highlight>
                <a:latin typeface="Arial" panose="020B0604020202020204" pitchFamily="34" charset="0"/>
                <a:hlinkClick r:id="rId9" tooltip="数学模型"/>
              </a:rPr>
              <a:t>数学模型</a:t>
            </a:r>
            <a:r>
              <a:rPr lang="zh-CN" altLang="en-US" b="0" i="0" dirty="0">
                <a:solidFill>
                  <a:srgbClr val="202122"/>
                </a:solidFill>
                <a:effectLst/>
                <a:highlight>
                  <a:srgbClr val="FFFFFF"/>
                </a:highlight>
                <a:latin typeface="Arial" panose="020B0604020202020204" pitchFamily="34" charset="0"/>
              </a:rPr>
              <a:t>或</a:t>
            </a:r>
            <a:r>
              <a:rPr lang="zh-CN" altLang="en-US" b="0" i="0" u="none" strike="noStrike" dirty="0">
                <a:solidFill>
                  <a:srgbClr val="3366CC"/>
                </a:solidFill>
                <a:effectLst/>
                <a:highlight>
                  <a:srgbClr val="FFFFFF"/>
                </a:highlight>
                <a:latin typeface="Arial" panose="020B0604020202020204" pitchFamily="34" charset="0"/>
                <a:hlinkClick r:id="rId10" tooltip="计算模型"/>
              </a:rPr>
              <a:t>计算模型</a:t>
            </a:r>
            <a:r>
              <a:rPr lang="zh-CN" altLang="en-US" b="0" i="0" dirty="0">
                <a:solidFill>
                  <a:srgbClr val="202122"/>
                </a:solidFill>
                <a:effectLst/>
                <a:highlight>
                  <a:srgbClr val="FFFFFF"/>
                </a:highlight>
                <a:latin typeface="Arial" panose="020B0604020202020204" pitchFamily="34" charset="0"/>
              </a:rPr>
              <a:t>，用于对</a:t>
            </a:r>
            <a:r>
              <a:rPr lang="zh-CN" altLang="en-US" b="0" i="0" u="none" strike="noStrike" dirty="0">
                <a:solidFill>
                  <a:srgbClr val="3366CC"/>
                </a:solidFill>
                <a:effectLst/>
                <a:highlight>
                  <a:srgbClr val="FFFFFF"/>
                </a:highlight>
                <a:latin typeface="Arial" panose="020B0604020202020204" pitchFamily="34" charset="0"/>
                <a:hlinkClick r:id="rId11" tooltip="函数"/>
              </a:rPr>
              <a:t>函数</a:t>
            </a:r>
            <a:r>
              <a:rPr lang="zh-CN" altLang="en-US" b="0" i="0" dirty="0">
                <a:solidFill>
                  <a:srgbClr val="202122"/>
                </a:solidFill>
                <a:effectLst/>
                <a:highlight>
                  <a:srgbClr val="FFFFFF"/>
                </a:highlight>
                <a:latin typeface="Arial" panose="020B0604020202020204" pitchFamily="34" charset="0"/>
              </a:rPr>
              <a:t>进行估计或近似。神经网络由大量的人工神经元联结进行计算。大多数情况下人工神经网络能在外界信息的基础上改变内部结构，是一种</a:t>
            </a:r>
            <a:r>
              <a:rPr lang="zh-CN" altLang="en-US" b="0" i="0" u="none" strike="noStrike" dirty="0">
                <a:solidFill>
                  <a:srgbClr val="D73333"/>
                </a:solidFill>
                <a:effectLst/>
                <a:highlight>
                  <a:srgbClr val="FFFFFF"/>
                </a:highlight>
                <a:latin typeface="Arial" panose="020B0604020202020204" pitchFamily="34" charset="0"/>
                <a:hlinkClick r:id="rId12" tooltip="自适应系统（页面不存在）"/>
              </a:rPr>
              <a:t>自适应系统</a:t>
            </a:r>
            <a:r>
              <a:rPr lang="zh-CN" altLang="en-US" b="0" i="0" dirty="0">
                <a:solidFill>
                  <a:srgbClr val="202122"/>
                </a:solidFill>
                <a:effectLst/>
                <a:highlight>
                  <a:srgbClr val="FFFFFF"/>
                </a:highlight>
                <a:latin typeface="Arial" panose="020B0604020202020204" pitchFamily="34" charset="0"/>
              </a:rPr>
              <a:t>，通俗地讲就是具备学习功能。现代神经网络是一种</a:t>
            </a:r>
            <a:r>
              <a:rPr lang="zh-CN" altLang="en-US" b="0" i="0" u="none" strike="noStrike" dirty="0">
                <a:solidFill>
                  <a:srgbClr val="3366CC"/>
                </a:solidFill>
                <a:effectLst/>
                <a:highlight>
                  <a:srgbClr val="FFFFFF"/>
                </a:highlight>
                <a:latin typeface="Arial" panose="020B0604020202020204" pitchFamily="34" charset="0"/>
                <a:hlinkClick r:id="rId13" tooltip="非线性"/>
              </a:rPr>
              <a:t>非线性</a:t>
            </a:r>
            <a:r>
              <a:rPr lang="zh-CN" altLang="en-US" b="0" i="0" u="none" strike="noStrike" dirty="0">
                <a:solidFill>
                  <a:srgbClr val="D73333"/>
                </a:solidFill>
                <a:effectLst/>
                <a:highlight>
                  <a:srgbClr val="FFFFFF"/>
                </a:highlight>
                <a:latin typeface="Arial" panose="020B0604020202020204" pitchFamily="34" charset="0"/>
                <a:hlinkClick r:id="rId14" tooltip="统计性数据建模（页面不存在）"/>
              </a:rPr>
              <a:t>统计性数据建模</a:t>
            </a:r>
            <a:r>
              <a:rPr lang="zh-CN" altLang="en-US" b="0" i="0" dirty="0">
                <a:solidFill>
                  <a:srgbClr val="202122"/>
                </a:solidFill>
                <a:effectLst/>
                <a:highlight>
                  <a:srgbClr val="FFFFFF"/>
                </a:highlight>
                <a:latin typeface="Arial" panose="020B0604020202020204" pitchFamily="34" charset="0"/>
              </a:rPr>
              <a:t>工具，神经网络通常是通过一个基于数学统计学类型的学习方法（</a:t>
            </a:r>
            <a:r>
              <a:rPr lang="en-US" altLang="zh-CN" b="0" i="0" dirty="0">
                <a:solidFill>
                  <a:srgbClr val="202122"/>
                </a:solidFill>
                <a:effectLst/>
                <a:highlight>
                  <a:srgbClr val="FFFFFF"/>
                </a:highlight>
                <a:latin typeface="Arial" panose="020B0604020202020204" pitchFamily="34" charset="0"/>
              </a:rPr>
              <a:t>learning method</a:t>
            </a:r>
            <a:r>
              <a:rPr lang="zh-CN" altLang="en-US" b="0" i="0" dirty="0">
                <a:solidFill>
                  <a:srgbClr val="202122"/>
                </a:solidFill>
                <a:effectLst/>
                <a:highlight>
                  <a:srgbClr val="FFFFFF"/>
                </a:highlight>
                <a:latin typeface="Arial" panose="020B0604020202020204" pitchFamily="34" charset="0"/>
              </a:rPr>
              <a:t>）得以优化，所以也是数学</a:t>
            </a:r>
            <a:r>
              <a:rPr lang="zh-CN" altLang="en-US" b="0" i="0" u="none" strike="noStrike" dirty="0">
                <a:solidFill>
                  <a:srgbClr val="3366CC"/>
                </a:solidFill>
                <a:effectLst/>
                <a:highlight>
                  <a:srgbClr val="FFFFFF"/>
                </a:highlight>
                <a:latin typeface="Arial" panose="020B0604020202020204" pitchFamily="34" charset="0"/>
                <a:hlinkClick r:id="rId15" tooltip="统计学"/>
              </a:rPr>
              <a:t>统计学</a:t>
            </a:r>
            <a:r>
              <a:rPr lang="zh-CN" altLang="en-US" b="0" i="0" dirty="0">
                <a:solidFill>
                  <a:srgbClr val="202122"/>
                </a:solidFill>
                <a:effectLst/>
                <a:highlight>
                  <a:srgbClr val="FFFFFF"/>
                </a:highlight>
                <a:latin typeface="Arial" panose="020B0604020202020204" pitchFamily="34" charset="0"/>
              </a:rPr>
              <a:t>方法的一种实际应用，通过统计学的标准数学方法我们能够得到大量的可以用函数来表达的局部结构空间，另一方面在人工智能学的人工感知领域，我们通过数学统计学的应用可以来做人工感知方面的决定问题（也就是说通过统计学的方法，人工神经网络能够类似人一样具有简单的决定能力和简单的判断能力），这种方法比起正式的逻辑学推理演算更具有优势。</a:t>
            </a:r>
            <a:endParaRPr lang="en-US" altLang="zh-CN" b="0" i="0" dirty="0">
              <a:solidFill>
                <a:srgbClr val="202122"/>
              </a:solidFill>
              <a:effectLst/>
              <a:highlight>
                <a:srgbClr val="FFFFFF"/>
              </a:highlight>
              <a:latin typeface="Arial" panose="020B0604020202020204" pitchFamily="34" charset="0"/>
            </a:endParaRPr>
          </a:p>
          <a:p>
            <a:endParaRPr lang="zh-CN" altLang="en-US" dirty="0"/>
          </a:p>
        </p:txBody>
      </p:sp>
      <p:sp>
        <p:nvSpPr>
          <p:cNvPr id="4" name="文本框 3">
            <a:extLst>
              <a:ext uri="{FF2B5EF4-FFF2-40B4-BE49-F238E27FC236}">
                <a16:creationId xmlns:a16="http://schemas.microsoft.com/office/drawing/2014/main" id="{C5529B8C-9331-3E9F-8710-856E08124259}"/>
              </a:ext>
            </a:extLst>
          </p:cNvPr>
          <p:cNvSpPr txBox="1"/>
          <p:nvPr/>
        </p:nvSpPr>
        <p:spPr>
          <a:xfrm>
            <a:off x="716552" y="6269266"/>
            <a:ext cx="10992677" cy="584775"/>
          </a:xfrm>
          <a:prstGeom prst="rect">
            <a:avLst/>
          </a:prstGeom>
          <a:noFill/>
        </p:spPr>
        <p:txBody>
          <a:bodyPr wrap="square" rtlCol="0">
            <a:spAutoFit/>
          </a:bodyPr>
          <a:lstStyle/>
          <a:p>
            <a:r>
              <a:rPr lang="zh-CN" altLang="en-US" sz="1600" dirty="0"/>
              <a:t>来源于维基百科：</a:t>
            </a:r>
            <a:r>
              <a:rPr lang="en-US" altLang="zh-CN" sz="1600" dirty="0"/>
              <a:t>https://zh.wikipedia.org/zhhans/%E4%BA%BA%E5%B7%A5%E7%A5%9E%E7%BB%8F%E7%BD%91%E7%BB%9C#</a:t>
            </a:r>
            <a:endParaRPr lang="zh-CN" altLang="en-US" sz="1600" dirty="0"/>
          </a:p>
        </p:txBody>
      </p:sp>
      <p:pic>
        <p:nvPicPr>
          <p:cNvPr id="21" name="图片 20">
            <a:extLst>
              <a:ext uri="{FF2B5EF4-FFF2-40B4-BE49-F238E27FC236}">
                <a16:creationId xmlns:a16="http://schemas.microsoft.com/office/drawing/2014/main" id="{A31192CB-09E3-1AC0-F4A3-06B2F2707A5B}"/>
              </a:ext>
            </a:extLst>
          </p:cNvPr>
          <p:cNvPicPr>
            <a:picLocks noChangeAspect="1"/>
          </p:cNvPicPr>
          <p:nvPr/>
        </p:nvPicPr>
        <p:blipFill>
          <a:blip r:embed="rId16"/>
          <a:stretch>
            <a:fillRect/>
          </a:stretch>
        </p:blipFill>
        <p:spPr>
          <a:xfrm>
            <a:off x="4548661" y="4264706"/>
            <a:ext cx="3094678" cy="1415865"/>
          </a:xfrm>
          <a:prstGeom prst="rect">
            <a:avLst/>
          </a:prstGeom>
        </p:spPr>
      </p:pic>
    </p:spTree>
    <p:extLst>
      <p:ext uri="{BB962C8B-B14F-4D97-AF65-F5344CB8AC3E}">
        <p14:creationId xmlns:p14="http://schemas.microsoft.com/office/powerpoint/2010/main" val="5890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228618" y="3047342"/>
            <a:ext cx="4806052" cy="699807"/>
          </a:xfrm>
          <a:prstGeom prst="rect">
            <a:avLst/>
          </a:prstGeom>
          <a:noFill/>
        </p:spPr>
        <p:txBody>
          <a:bodyPr wrap="square" rtlCol="0">
            <a:spAutoFit/>
          </a:bodyPr>
          <a:lstStyle/>
          <a:p>
            <a:pPr>
              <a:lnSpc>
                <a:spcPct val="120000"/>
              </a:lnSpc>
            </a:pPr>
            <a:r>
              <a:rPr lang="zh-CN" altLang="en-US" sz="3600" b="1" dirty="0">
                <a:solidFill>
                  <a:srgbClr val="4B7FB1"/>
                </a:solidFill>
              </a:rPr>
              <a:t>神经元与神经网络结构</a:t>
            </a:r>
          </a:p>
        </p:txBody>
      </p:sp>
      <p:cxnSp>
        <p:nvCxnSpPr>
          <p:cNvPr id="13" name="直接连接符 12"/>
          <p:cNvCxnSpPr/>
          <p:nvPr/>
        </p:nvCxnSpPr>
        <p:spPr>
          <a:xfrm>
            <a:off x="5683170" y="3835683"/>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0" y="0"/>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39487" y="1492685"/>
            <a:ext cx="1585690" cy="4508927"/>
          </a:xfrm>
          <a:prstGeom prst="rect">
            <a:avLst/>
          </a:prstGeom>
          <a:noFill/>
        </p:spPr>
        <p:txBody>
          <a:bodyPr wrap="none" rtlCol="0">
            <a:spAutoFit/>
          </a:bodyPr>
          <a:lstStyle/>
          <a:p>
            <a:r>
              <a:rPr lang="en-US" altLang="zh-CN"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rPr>
              <a:t>1</a:t>
            </a:r>
            <a:endParaRPr lang="zh-CN" altLang="en-US"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endParaRPr>
          </a:p>
        </p:txBody>
      </p:sp>
      <p:sp>
        <p:nvSpPr>
          <p:cNvPr id="22" name="任意多边形 21"/>
          <p:cNvSpPr/>
          <p:nvPr/>
        </p:nvSpPr>
        <p:spPr>
          <a:xfrm flipH="1" flipV="1">
            <a:off x="0" y="4608593"/>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4E16998-1A1E-3532-55D2-9CE690539CB3}"/>
              </a:ext>
            </a:extLst>
          </p:cNvPr>
          <p:cNvGrpSpPr/>
          <p:nvPr/>
        </p:nvGrpSpPr>
        <p:grpSpPr>
          <a:xfrm>
            <a:off x="5702451" y="2223092"/>
            <a:ext cx="787099" cy="765240"/>
            <a:chOff x="6215788" y="2181528"/>
            <a:chExt cx="374196" cy="363804"/>
          </a:xfrm>
        </p:grpSpPr>
        <p:sp>
          <p:nvSpPr>
            <p:cNvPr id="3" name="Freeform 102">
              <a:extLst>
                <a:ext uri="{FF2B5EF4-FFF2-40B4-BE49-F238E27FC236}">
                  <a16:creationId xmlns:a16="http://schemas.microsoft.com/office/drawing/2014/main" id="{945E98BC-7463-1397-B60C-882D8ECFCDBC}"/>
                </a:ext>
              </a:extLst>
            </p:cNvPr>
            <p:cNvSpPr>
              <a:spLocks noEditPoints="1"/>
            </p:cNvSpPr>
            <p:nvPr/>
          </p:nvSpPr>
          <p:spPr bwMode="auto">
            <a:xfrm>
              <a:off x="6215788" y="2181528"/>
              <a:ext cx="349250" cy="338858"/>
            </a:xfrm>
            <a:custGeom>
              <a:avLst/>
              <a:gdLst>
                <a:gd name="T0" fmla="*/ 16 w 71"/>
                <a:gd name="T1" fmla="*/ 35 h 69"/>
                <a:gd name="T2" fmla="*/ 22 w 71"/>
                <a:gd name="T3" fmla="*/ 40 h 69"/>
                <a:gd name="T4" fmla="*/ 53 w 71"/>
                <a:gd name="T5" fmla="*/ 68 h 69"/>
                <a:gd name="T6" fmla="*/ 54 w 71"/>
                <a:gd name="T7" fmla="*/ 69 h 69"/>
                <a:gd name="T8" fmla="*/ 59 w 71"/>
                <a:gd name="T9" fmla="*/ 58 h 69"/>
                <a:gd name="T10" fmla="*/ 71 w 71"/>
                <a:gd name="T11" fmla="*/ 52 h 69"/>
                <a:gd name="T12" fmla="*/ 70 w 71"/>
                <a:gd name="T13" fmla="*/ 50 h 69"/>
                <a:gd name="T14" fmla="*/ 56 w 71"/>
                <a:gd name="T15" fmla="*/ 35 h 69"/>
                <a:gd name="T16" fmla="*/ 57 w 71"/>
                <a:gd name="T17" fmla="*/ 33 h 69"/>
                <a:gd name="T18" fmla="*/ 57 w 71"/>
                <a:gd name="T19" fmla="*/ 33 h 69"/>
                <a:gd name="T20" fmla="*/ 57 w 71"/>
                <a:gd name="T21" fmla="*/ 28 h 69"/>
                <a:gd name="T22" fmla="*/ 31 w 71"/>
                <a:gd name="T23" fmla="*/ 2 h 69"/>
                <a:gd name="T24" fmla="*/ 31 w 71"/>
                <a:gd name="T25" fmla="*/ 2 h 69"/>
                <a:gd name="T26" fmla="*/ 26 w 71"/>
                <a:gd name="T27" fmla="*/ 2 h 69"/>
                <a:gd name="T28" fmla="*/ 24 w 71"/>
                <a:gd name="T29" fmla="*/ 4 h 69"/>
                <a:gd name="T30" fmla="*/ 24 w 71"/>
                <a:gd name="T31" fmla="*/ 4 h 69"/>
                <a:gd name="T32" fmla="*/ 24 w 71"/>
                <a:gd name="T33" fmla="*/ 5 h 69"/>
                <a:gd name="T34" fmla="*/ 14 w 71"/>
                <a:gd name="T35" fmla="*/ 1 h 69"/>
                <a:gd name="T36" fmla="*/ 2 w 71"/>
                <a:gd name="T37" fmla="*/ 13 h 69"/>
                <a:gd name="T38" fmla="*/ 16 w 71"/>
                <a:gd name="T39" fmla="*/ 35 h 69"/>
                <a:gd name="T40" fmla="*/ 25 w 71"/>
                <a:gd name="T41" fmla="*/ 4 h 69"/>
                <a:gd name="T42" fmla="*/ 25 w 71"/>
                <a:gd name="T43" fmla="*/ 4 h 69"/>
                <a:gd name="T44" fmla="*/ 25 w 71"/>
                <a:gd name="T45" fmla="*/ 4 h 69"/>
                <a:gd name="T46" fmla="*/ 26 w 71"/>
                <a:gd name="T47" fmla="*/ 4 h 69"/>
                <a:gd name="T48" fmla="*/ 26 w 71"/>
                <a:gd name="T49" fmla="*/ 4 h 69"/>
                <a:gd name="T50" fmla="*/ 54 w 71"/>
                <a:gd name="T51" fmla="*/ 33 h 69"/>
                <a:gd name="T52" fmla="*/ 42 w 71"/>
                <a:gd name="T53" fmla="*/ 20 h 69"/>
                <a:gd name="T54" fmla="*/ 36 w 71"/>
                <a:gd name="T55" fmla="*/ 14 h 69"/>
                <a:gd name="T56" fmla="*/ 26 w 71"/>
                <a:gd name="T57" fmla="*/ 6 h 69"/>
                <a:gd name="T58" fmla="*/ 28 w 71"/>
                <a:gd name="T59" fmla="*/ 4 h 69"/>
                <a:gd name="T60" fmla="*/ 29 w 71"/>
                <a:gd name="T61" fmla="*/ 4 h 69"/>
                <a:gd name="T62" fmla="*/ 29 w 71"/>
                <a:gd name="T63" fmla="*/ 4 h 69"/>
                <a:gd name="T64" fmla="*/ 55 w 71"/>
                <a:gd name="T65" fmla="*/ 30 h 69"/>
                <a:gd name="T66" fmla="*/ 55 w 71"/>
                <a:gd name="T67" fmla="*/ 31 h 69"/>
                <a:gd name="T68" fmla="*/ 55 w 71"/>
                <a:gd name="T69" fmla="*/ 31 h 69"/>
                <a:gd name="T70" fmla="*/ 54 w 71"/>
                <a:gd name="T71" fmla="*/ 33 h 69"/>
                <a:gd name="T72" fmla="*/ 28 w 71"/>
                <a:gd name="T73" fmla="*/ 41 h 69"/>
                <a:gd name="T74" fmla="*/ 29 w 71"/>
                <a:gd name="T75" fmla="*/ 40 h 69"/>
                <a:gd name="T76" fmla="*/ 31 w 71"/>
                <a:gd name="T77" fmla="*/ 40 h 69"/>
                <a:gd name="T78" fmla="*/ 51 w 71"/>
                <a:gd name="T79" fmla="*/ 58 h 69"/>
                <a:gd name="T80" fmla="*/ 52 w 71"/>
                <a:gd name="T81" fmla="*/ 60 h 69"/>
                <a:gd name="T82" fmla="*/ 51 w 71"/>
                <a:gd name="T83" fmla="*/ 61 h 69"/>
                <a:gd name="T84" fmla="*/ 49 w 71"/>
                <a:gd name="T85" fmla="*/ 61 h 69"/>
                <a:gd name="T86" fmla="*/ 29 w 71"/>
                <a:gd name="T87" fmla="*/ 43 h 69"/>
                <a:gd name="T88" fmla="*/ 28 w 71"/>
                <a:gd name="T89"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 h="69">
                  <a:moveTo>
                    <a:pt x="16" y="35"/>
                  </a:moveTo>
                  <a:cubicBezTo>
                    <a:pt x="22" y="40"/>
                    <a:pt x="22" y="40"/>
                    <a:pt x="22" y="40"/>
                  </a:cubicBezTo>
                  <a:cubicBezTo>
                    <a:pt x="53" y="68"/>
                    <a:pt x="53" y="68"/>
                    <a:pt x="53" y="68"/>
                  </a:cubicBezTo>
                  <a:cubicBezTo>
                    <a:pt x="53" y="68"/>
                    <a:pt x="54" y="69"/>
                    <a:pt x="54" y="69"/>
                  </a:cubicBezTo>
                  <a:cubicBezTo>
                    <a:pt x="55" y="64"/>
                    <a:pt x="56" y="61"/>
                    <a:pt x="59" y="58"/>
                  </a:cubicBezTo>
                  <a:cubicBezTo>
                    <a:pt x="63" y="54"/>
                    <a:pt x="66" y="53"/>
                    <a:pt x="71" y="52"/>
                  </a:cubicBezTo>
                  <a:cubicBezTo>
                    <a:pt x="71" y="51"/>
                    <a:pt x="71" y="51"/>
                    <a:pt x="70" y="50"/>
                  </a:cubicBezTo>
                  <a:cubicBezTo>
                    <a:pt x="56" y="35"/>
                    <a:pt x="56" y="35"/>
                    <a:pt x="56" y="35"/>
                  </a:cubicBezTo>
                  <a:cubicBezTo>
                    <a:pt x="57" y="33"/>
                    <a:pt x="57" y="33"/>
                    <a:pt x="57" y="33"/>
                  </a:cubicBezTo>
                  <a:cubicBezTo>
                    <a:pt x="57" y="33"/>
                    <a:pt x="57" y="33"/>
                    <a:pt x="57" y="33"/>
                  </a:cubicBezTo>
                  <a:cubicBezTo>
                    <a:pt x="59" y="32"/>
                    <a:pt x="59" y="30"/>
                    <a:pt x="57" y="28"/>
                  </a:cubicBezTo>
                  <a:cubicBezTo>
                    <a:pt x="31" y="2"/>
                    <a:pt x="31" y="2"/>
                    <a:pt x="31" y="2"/>
                  </a:cubicBezTo>
                  <a:cubicBezTo>
                    <a:pt x="31" y="2"/>
                    <a:pt x="31" y="2"/>
                    <a:pt x="31" y="2"/>
                  </a:cubicBezTo>
                  <a:cubicBezTo>
                    <a:pt x="30" y="1"/>
                    <a:pt x="28" y="1"/>
                    <a:pt x="26" y="2"/>
                  </a:cubicBezTo>
                  <a:cubicBezTo>
                    <a:pt x="24" y="4"/>
                    <a:pt x="24" y="4"/>
                    <a:pt x="24" y="4"/>
                  </a:cubicBezTo>
                  <a:cubicBezTo>
                    <a:pt x="24" y="4"/>
                    <a:pt x="24" y="4"/>
                    <a:pt x="24" y="4"/>
                  </a:cubicBezTo>
                  <a:cubicBezTo>
                    <a:pt x="24" y="5"/>
                    <a:pt x="24" y="5"/>
                    <a:pt x="24" y="5"/>
                  </a:cubicBezTo>
                  <a:cubicBezTo>
                    <a:pt x="19" y="2"/>
                    <a:pt x="15" y="0"/>
                    <a:pt x="14" y="1"/>
                  </a:cubicBezTo>
                  <a:cubicBezTo>
                    <a:pt x="2" y="13"/>
                    <a:pt x="2" y="13"/>
                    <a:pt x="2" y="13"/>
                  </a:cubicBezTo>
                  <a:cubicBezTo>
                    <a:pt x="0" y="15"/>
                    <a:pt x="14" y="32"/>
                    <a:pt x="16" y="35"/>
                  </a:cubicBezTo>
                  <a:close/>
                  <a:moveTo>
                    <a:pt x="25" y="4"/>
                  </a:moveTo>
                  <a:cubicBezTo>
                    <a:pt x="25" y="4"/>
                    <a:pt x="25" y="4"/>
                    <a:pt x="25" y="4"/>
                  </a:cubicBezTo>
                  <a:cubicBezTo>
                    <a:pt x="25" y="4"/>
                    <a:pt x="25" y="4"/>
                    <a:pt x="25" y="4"/>
                  </a:cubicBezTo>
                  <a:close/>
                  <a:moveTo>
                    <a:pt x="26" y="4"/>
                  </a:moveTo>
                  <a:cubicBezTo>
                    <a:pt x="26" y="4"/>
                    <a:pt x="26" y="4"/>
                    <a:pt x="26" y="4"/>
                  </a:cubicBezTo>
                  <a:close/>
                  <a:moveTo>
                    <a:pt x="54" y="33"/>
                  </a:moveTo>
                  <a:cubicBezTo>
                    <a:pt x="42" y="20"/>
                    <a:pt x="42" y="20"/>
                    <a:pt x="42" y="20"/>
                  </a:cubicBezTo>
                  <a:cubicBezTo>
                    <a:pt x="36" y="14"/>
                    <a:pt x="36" y="14"/>
                    <a:pt x="36" y="14"/>
                  </a:cubicBezTo>
                  <a:cubicBezTo>
                    <a:pt x="35" y="13"/>
                    <a:pt x="31" y="10"/>
                    <a:pt x="26" y="6"/>
                  </a:cubicBezTo>
                  <a:cubicBezTo>
                    <a:pt x="28" y="4"/>
                    <a:pt x="28" y="4"/>
                    <a:pt x="28" y="4"/>
                  </a:cubicBezTo>
                  <a:cubicBezTo>
                    <a:pt x="29" y="4"/>
                    <a:pt x="29" y="4"/>
                    <a:pt x="29" y="4"/>
                  </a:cubicBezTo>
                  <a:cubicBezTo>
                    <a:pt x="29" y="4"/>
                    <a:pt x="29" y="4"/>
                    <a:pt x="29" y="4"/>
                  </a:cubicBezTo>
                  <a:cubicBezTo>
                    <a:pt x="55" y="30"/>
                    <a:pt x="55" y="30"/>
                    <a:pt x="55" y="30"/>
                  </a:cubicBezTo>
                  <a:cubicBezTo>
                    <a:pt x="55" y="31"/>
                    <a:pt x="55" y="31"/>
                    <a:pt x="55" y="31"/>
                  </a:cubicBezTo>
                  <a:cubicBezTo>
                    <a:pt x="55" y="31"/>
                    <a:pt x="55" y="31"/>
                    <a:pt x="55" y="31"/>
                  </a:cubicBezTo>
                  <a:lnTo>
                    <a:pt x="54" y="33"/>
                  </a:lnTo>
                  <a:close/>
                  <a:moveTo>
                    <a:pt x="28" y="41"/>
                  </a:moveTo>
                  <a:cubicBezTo>
                    <a:pt x="29" y="40"/>
                    <a:pt x="29" y="40"/>
                    <a:pt x="29" y="40"/>
                  </a:cubicBezTo>
                  <a:cubicBezTo>
                    <a:pt x="29" y="39"/>
                    <a:pt x="30" y="40"/>
                    <a:pt x="31" y="40"/>
                  </a:cubicBezTo>
                  <a:cubicBezTo>
                    <a:pt x="51" y="58"/>
                    <a:pt x="51" y="58"/>
                    <a:pt x="51" y="58"/>
                  </a:cubicBezTo>
                  <a:cubicBezTo>
                    <a:pt x="52" y="59"/>
                    <a:pt x="52" y="60"/>
                    <a:pt x="52" y="60"/>
                  </a:cubicBezTo>
                  <a:cubicBezTo>
                    <a:pt x="51" y="61"/>
                    <a:pt x="51" y="61"/>
                    <a:pt x="51" y="61"/>
                  </a:cubicBezTo>
                  <a:cubicBezTo>
                    <a:pt x="51" y="62"/>
                    <a:pt x="50" y="61"/>
                    <a:pt x="49" y="61"/>
                  </a:cubicBezTo>
                  <a:cubicBezTo>
                    <a:pt x="29" y="43"/>
                    <a:pt x="29" y="43"/>
                    <a:pt x="29" y="43"/>
                  </a:cubicBezTo>
                  <a:cubicBezTo>
                    <a:pt x="28" y="42"/>
                    <a:pt x="27" y="41"/>
                    <a:pt x="28" y="41"/>
                  </a:cubicBez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sp>
          <p:nvSpPr>
            <p:cNvPr id="4" name="Freeform 103">
              <a:extLst>
                <a:ext uri="{FF2B5EF4-FFF2-40B4-BE49-F238E27FC236}">
                  <a16:creationId xmlns:a16="http://schemas.microsoft.com/office/drawing/2014/main" id="{7CABD7A3-7F0C-D9EF-69CA-970D00539951}"/>
                </a:ext>
              </a:extLst>
            </p:cNvPr>
            <p:cNvSpPr>
              <a:spLocks noEditPoints="1"/>
            </p:cNvSpPr>
            <p:nvPr/>
          </p:nvSpPr>
          <p:spPr bwMode="auto">
            <a:xfrm>
              <a:off x="6490198" y="2451782"/>
              <a:ext cx="99786" cy="93550"/>
            </a:xfrm>
            <a:custGeom>
              <a:avLst/>
              <a:gdLst>
                <a:gd name="T0" fmla="*/ 0 w 20"/>
                <a:gd name="T1" fmla="*/ 14 h 19"/>
                <a:gd name="T2" fmla="*/ 1 w 20"/>
                <a:gd name="T3" fmla="*/ 14 h 19"/>
                <a:gd name="T4" fmla="*/ 2 w 20"/>
                <a:gd name="T5" fmla="*/ 15 h 19"/>
                <a:gd name="T6" fmla="*/ 14 w 20"/>
                <a:gd name="T7" fmla="*/ 18 h 19"/>
                <a:gd name="T8" fmla="*/ 19 w 20"/>
                <a:gd name="T9" fmla="*/ 13 h 19"/>
                <a:gd name="T10" fmla="*/ 15 w 20"/>
                <a:gd name="T11" fmla="*/ 1 h 19"/>
                <a:gd name="T12" fmla="*/ 15 w 20"/>
                <a:gd name="T13" fmla="*/ 0 h 19"/>
                <a:gd name="T14" fmla="*/ 15 w 20"/>
                <a:gd name="T15" fmla="*/ 0 h 19"/>
                <a:gd name="T16" fmla="*/ 5 w 20"/>
                <a:gd name="T17" fmla="*/ 5 h 19"/>
                <a:gd name="T18" fmla="*/ 0 w 20"/>
                <a:gd name="T19" fmla="*/ 14 h 19"/>
                <a:gd name="T20" fmla="*/ 4 w 20"/>
                <a:gd name="T21" fmla="*/ 12 h 19"/>
                <a:gd name="T22" fmla="*/ 4 w 20"/>
                <a:gd name="T23" fmla="*/ 12 h 19"/>
                <a:gd name="T24" fmla="*/ 5 w 20"/>
                <a:gd name="T25" fmla="*/ 12 h 19"/>
                <a:gd name="T26" fmla="*/ 13 w 20"/>
                <a:gd name="T27" fmla="*/ 15 h 19"/>
                <a:gd name="T28" fmla="*/ 13 w 20"/>
                <a:gd name="T29" fmla="*/ 15 h 19"/>
                <a:gd name="T30" fmla="*/ 13 w 20"/>
                <a:gd name="T31" fmla="*/ 16 h 19"/>
                <a:gd name="T32" fmla="*/ 13 w 20"/>
                <a:gd name="T33" fmla="*/ 16 h 19"/>
                <a:gd name="T34" fmla="*/ 5 w 20"/>
                <a:gd name="T35" fmla="*/ 13 h 19"/>
                <a:gd name="T36" fmla="*/ 4 w 20"/>
                <a:gd name="T3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14"/>
                  </a:moveTo>
                  <a:cubicBezTo>
                    <a:pt x="0" y="14"/>
                    <a:pt x="1" y="14"/>
                    <a:pt x="1" y="14"/>
                  </a:cubicBezTo>
                  <a:cubicBezTo>
                    <a:pt x="2" y="15"/>
                    <a:pt x="2" y="15"/>
                    <a:pt x="2" y="15"/>
                  </a:cubicBezTo>
                  <a:cubicBezTo>
                    <a:pt x="14" y="18"/>
                    <a:pt x="14" y="18"/>
                    <a:pt x="14" y="18"/>
                  </a:cubicBezTo>
                  <a:cubicBezTo>
                    <a:pt x="18" y="19"/>
                    <a:pt x="20" y="16"/>
                    <a:pt x="19" y="13"/>
                  </a:cubicBezTo>
                  <a:cubicBezTo>
                    <a:pt x="15" y="1"/>
                    <a:pt x="15" y="1"/>
                    <a:pt x="15" y="1"/>
                  </a:cubicBezTo>
                  <a:cubicBezTo>
                    <a:pt x="15" y="0"/>
                    <a:pt x="15" y="0"/>
                    <a:pt x="15" y="0"/>
                  </a:cubicBezTo>
                  <a:cubicBezTo>
                    <a:pt x="15" y="0"/>
                    <a:pt x="15" y="0"/>
                    <a:pt x="15" y="0"/>
                  </a:cubicBezTo>
                  <a:cubicBezTo>
                    <a:pt x="10" y="0"/>
                    <a:pt x="8" y="1"/>
                    <a:pt x="5" y="5"/>
                  </a:cubicBezTo>
                  <a:cubicBezTo>
                    <a:pt x="2" y="8"/>
                    <a:pt x="1" y="10"/>
                    <a:pt x="0" y="14"/>
                  </a:cubicBezTo>
                  <a:close/>
                  <a:moveTo>
                    <a:pt x="4" y="12"/>
                  </a:moveTo>
                  <a:cubicBezTo>
                    <a:pt x="4" y="12"/>
                    <a:pt x="4" y="12"/>
                    <a:pt x="4" y="12"/>
                  </a:cubicBezTo>
                  <a:cubicBezTo>
                    <a:pt x="5" y="12"/>
                    <a:pt x="5" y="12"/>
                    <a:pt x="5" y="12"/>
                  </a:cubicBezTo>
                  <a:cubicBezTo>
                    <a:pt x="13" y="15"/>
                    <a:pt x="13" y="15"/>
                    <a:pt x="13" y="15"/>
                  </a:cubicBezTo>
                  <a:cubicBezTo>
                    <a:pt x="13" y="15"/>
                    <a:pt x="13" y="15"/>
                    <a:pt x="13" y="15"/>
                  </a:cubicBezTo>
                  <a:cubicBezTo>
                    <a:pt x="13" y="16"/>
                    <a:pt x="13" y="16"/>
                    <a:pt x="13" y="16"/>
                  </a:cubicBezTo>
                  <a:cubicBezTo>
                    <a:pt x="13" y="16"/>
                    <a:pt x="13" y="16"/>
                    <a:pt x="13" y="16"/>
                  </a:cubicBezTo>
                  <a:cubicBezTo>
                    <a:pt x="5" y="13"/>
                    <a:pt x="5" y="13"/>
                    <a:pt x="5" y="13"/>
                  </a:cubicBezTo>
                  <a:lnTo>
                    <a:pt x="4" y="12"/>
                  </a:ln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grpSp>
    </p:spTree>
    <p:extLst>
      <p:ext uri="{BB962C8B-B14F-4D97-AF65-F5344CB8AC3E}">
        <p14:creationId xmlns:p14="http://schemas.microsoft.com/office/powerpoint/2010/main" val="1524899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28741" y="292194"/>
            <a:ext cx="3442042" cy="461665"/>
          </a:xfrm>
          <a:prstGeom prst="rect">
            <a:avLst/>
          </a:prstGeom>
          <a:noFill/>
        </p:spPr>
        <p:txBody>
          <a:bodyPr wrap="square" rtlCol="0">
            <a:spAutoFit/>
          </a:bodyPr>
          <a:lstStyle/>
          <a:p>
            <a:r>
              <a:rPr lang="zh-CN" altLang="en-US" sz="2400" b="1" dirty="0">
                <a:solidFill>
                  <a:srgbClr val="4B7FB1"/>
                </a:solidFill>
              </a:rPr>
              <a:t>生物数学上的神经元</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9" name="AutoShape 2" descr="{\displaystyle t=f({\vec {W'}}{\vec {A}}+b)}">
            <a:extLst>
              <a:ext uri="{FF2B5EF4-FFF2-40B4-BE49-F238E27FC236}">
                <a16:creationId xmlns:a16="http://schemas.microsoft.com/office/drawing/2014/main" id="{06DA40ED-CCAD-F7A1-C6F1-D194FB2177B8}"/>
              </a:ext>
            </a:extLst>
          </p:cNvPr>
          <p:cNvSpPr>
            <a:spLocks noChangeAspect="1" noChangeArrowheads="1"/>
          </p:cNvSpPr>
          <p:nvPr/>
        </p:nvSpPr>
        <p:spPr bwMode="auto">
          <a:xfrm>
            <a:off x="673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2" descr="{\displaystyle t=f({\vec {W'}}{\vec {A}}+b)}">
            <a:extLst>
              <a:ext uri="{FF2B5EF4-FFF2-40B4-BE49-F238E27FC236}">
                <a16:creationId xmlns:a16="http://schemas.microsoft.com/office/drawing/2014/main" id="{3B530EFB-743C-0A69-8D45-F52CCC4D1D92}"/>
              </a:ext>
            </a:extLst>
          </p:cNvPr>
          <p:cNvSpPr>
            <a:spLocks noChangeAspect="1" noChangeArrowheads="1"/>
          </p:cNvSpPr>
          <p:nvPr/>
        </p:nvSpPr>
        <p:spPr bwMode="auto">
          <a:xfrm>
            <a:off x="8255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3">
            <a:extLst>
              <a:ext uri="{FF2B5EF4-FFF2-40B4-BE49-F238E27FC236}">
                <a16:creationId xmlns:a16="http://schemas.microsoft.com/office/drawing/2014/main" id="{FE98FA37-0A7D-A0A1-5C4B-0888939294D1}"/>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202122"/>
                </a:solidFill>
                <a:effectLst/>
                <a:latin typeface="Arial" panose="020B0604020202020204" pitchFamily="34" charset="0"/>
                <a:cs typeface="Arial" panose="020B0604020202020204" pitchFamily="34" charset="0"/>
              </a:rPr>
              <a:t>数学表示   </a:t>
            </a:r>
            <a:r>
              <a:rPr kumimoji="0" lang="zh-CN" altLang="zh-CN" sz="19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AutoShape 4" descr="{\displaystyle t=f({\vec {W'}}{\vec {A}}+b)}">
            <a:extLst>
              <a:ext uri="{FF2B5EF4-FFF2-40B4-BE49-F238E27FC236}">
                <a16:creationId xmlns:a16="http://schemas.microsoft.com/office/drawing/2014/main" id="{9AC76174-597D-CAF6-4F09-2F6C71F7DE83}"/>
              </a:ext>
            </a:extLst>
          </p:cNvPr>
          <p:cNvSpPr>
            <a:spLocks noChangeAspect="1" noChangeArrowheads="1"/>
          </p:cNvSpPr>
          <p:nvPr/>
        </p:nvSpPr>
        <p:spPr bwMode="auto">
          <a:xfrm>
            <a:off x="9779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56630782-2609-82C0-6F34-643AC199E996}"/>
              </a:ext>
            </a:extLst>
          </p:cNvPr>
          <p:cNvPicPr>
            <a:picLocks noChangeAspect="1"/>
          </p:cNvPicPr>
          <p:nvPr/>
        </p:nvPicPr>
        <p:blipFill>
          <a:blip r:embed="rId3"/>
          <a:stretch>
            <a:fillRect/>
          </a:stretch>
        </p:blipFill>
        <p:spPr>
          <a:xfrm>
            <a:off x="2101298" y="1363523"/>
            <a:ext cx="7810500" cy="3971925"/>
          </a:xfrm>
          <a:prstGeom prst="rect">
            <a:avLst/>
          </a:prstGeom>
        </p:spPr>
      </p:pic>
      <p:sp>
        <p:nvSpPr>
          <p:cNvPr id="8" name="文本框 7">
            <a:extLst>
              <a:ext uri="{FF2B5EF4-FFF2-40B4-BE49-F238E27FC236}">
                <a16:creationId xmlns:a16="http://schemas.microsoft.com/office/drawing/2014/main" id="{89C2D193-2BEE-DFDB-D519-3EF71A449187}"/>
              </a:ext>
            </a:extLst>
          </p:cNvPr>
          <p:cNvSpPr txBox="1"/>
          <p:nvPr/>
        </p:nvSpPr>
        <p:spPr>
          <a:xfrm>
            <a:off x="139891" y="6241774"/>
            <a:ext cx="4173692" cy="369332"/>
          </a:xfrm>
          <a:prstGeom prst="rect">
            <a:avLst/>
          </a:prstGeom>
          <a:noFill/>
        </p:spPr>
        <p:txBody>
          <a:bodyPr wrap="square" rtlCol="0">
            <a:spAutoFit/>
          </a:bodyPr>
          <a:lstStyle/>
          <a:p>
            <a:r>
              <a:rPr lang="zh-CN" altLang="en-US" dirty="0"/>
              <a:t>该图片来自吴恩达老师的机器学习课程</a:t>
            </a:r>
          </a:p>
        </p:txBody>
      </p:sp>
      <p:sp>
        <p:nvSpPr>
          <p:cNvPr id="9" name="椭圆 8">
            <a:extLst>
              <a:ext uri="{FF2B5EF4-FFF2-40B4-BE49-F238E27FC236}">
                <a16:creationId xmlns:a16="http://schemas.microsoft.com/office/drawing/2014/main" id="{EFDEC16F-DFEE-B0BB-2491-760BA4E0A3E6}"/>
              </a:ext>
            </a:extLst>
          </p:cNvPr>
          <p:cNvSpPr/>
          <p:nvPr/>
        </p:nvSpPr>
        <p:spPr>
          <a:xfrm>
            <a:off x="2723322" y="2097157"/>
            <a:ext cx="1590261" cy="98397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30DBC9BB-45D8-6144-62DC-7D96E879D8A2}"/>
              </a:ext>
            </a:extLst>
          </p:cNvPr>
          <p:cNvCxnSpPr/>
          <p:nvPr/>
        </p:nvCxnSpPr>
        <p:spPr>
          <a:xfrm>
            <a:off x="1620078" y="2589143"/>
            <a:ext cx="1103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4A04B83-BD08-089C-C7A0-B9744E57CBFB}"/>
              </a:ext>
            </a:extLst>
          </p:cNvPr>
          <p:cNvSpPr txBox="1"/>
          <p:nvPr/>
        </p:nvSpPr>
        <p:spPr>
          <a:xfrm>
            <a:off x="1059022" y="2186609"/>
            <a:ext cx="461665" cy="755369"/>
          </a:xfrm>
          <a:prstGeom prst="rect">
            <a:avLst/>
          </a:prstGeom>
          <a:noFill/>
        </p:spPr>
        <p:txBody>
          <a:bodyPr vert="eaVert" wrap="square" rtlCol="0">
            <a:spAutoFit/>
          </a:bodyPr>
          <a:lstStyle/>
          <a:p>
            <a:r>
              <a:rPr lang="zh-CN" altLang="en-US" dirty="0"/>
              <a:t>树突</a:t>
            </a:r>
          </a:p>
        </p:txBody>
      </p:sp>
      <p:sp>
        <p:nvSpPr>
          <p:cNvPr id="14" name="椭圆 13">
            <a:extLst>
              <a:ext uri="{FF2B5EF4-FFF2-40B4-BE49-F238E27FC236}">
                <a16:creationId xmlns:a16="http://schemas.microsoft.com/office/drawing/2014/main" id="{C99706EC-D682-78D5-9649-5375E210E12C}"/>
              </a:ext>
            </a:extLst>
          </p:cNvPr>
          <p:cNvSpPr/>
          <p:nvPr/>
        </p:nvSpPr>
        <p:spPr>
          <a:xfrm>
            <a:off x="5440018" y="3349485"/>
            <a:ext cx="1590261" cy="98397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503880F3-4803-C3EB-AF37-B263E56F89A8}"/>
              </a:ext>
            </a:extLst>
          </p:cNvPr>
          <p:cNvCxnSpPr>
            <a:cxnSpLocks/>
          </p:cNvCxnSpPr>
          <p:nvPr/>
        </p:nvCxnSpPr>
        <p:spPr>
          <a:xfrm flipH="1" flipV="1">
            <a:off x="6679096" y="4244008"/>
            <a:ext cx="1520687" cy="1180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89F7CE8B-AD80-1644-D8BC-1410573146D1}"/>
              </a:ext>
            </a:extLst>
          </p:cNvPr>
          <p:cNvSpPr txBox="1"/>
          <p:nvPr/>
        </p:nvSpPr>
        <p:spPr>
          <a:xfrm>
            <a:off x="8060635" y="5625548"/>
            <a:ext cx="834887" cy="369332"/>
          </a:xfrm>
          <a:prstGeom prst="rect">
            <a:avLst/>
          </a:prstGeom>
          <a:noFill/>
        </p:spPr>
        <p:txBody>
          <a:bodyPr wrap="square" rtlCol="0">
            <a:spAutoFit/>
          </a:bodyPr>
          <a:lstStyle/>
          <a:p>
            <a:r>
              <a:rPr lang="zh-CN" altLang="en-US" dirty="0"/>
              <a:t>轴突</a:t>
            </a:r>
          </a:p>
        </p:txBody>
      </p:sp>
      <p:pic>
        <p:nvPicPr>
          <p:cNvPr id="26" name="图片 25">
            <a:extLst>
              <a:ext uri="{FF2B5EF4-FFF2-40B4-BE49-F238E27FC236}">
                <a16:creationId xmlns:a16="http://schemas.microsoft.com/office/drawing/2014/main" id="{03BAB629-2CCF-D08A-D281-6BB67EC31E04}"/>
              </a:ext>
            </a:extLst>
          </p:cNvPr>
          <p:cNvPicPr>
            <a:picLocks noChangeAspect="1"/>
          </p:cNvPicPr>
          <p:nvPr/>
        </p:nvPicPr>
        <p:blipFill>
          <a:blip r:embed="rId4"/>
          <a:stretch>
            <a:fillRect/>
          </a:stretch>
        </p:blipFill>
        <p:spPr>
          <a:xfrm>
            <a:off x="1122500" y="583107"/>
            <a:ext cx="8635035" cy="5557107"/>
          </a:xfrm>
          <a:prstGeom prst="rect">
            <a:avLst/>
          </a:prstGeom>
        </p:spPr>
      </p:pic>
    </p:spTree>
    <p:extLst>
      <p:ext uri="{BB962C8B-B14F-4D97-AF65-F5344CB8AC3E}">
        <p14:creationId xmlns:p14="http://schemas.microsoft.com/office/powerpoint/2010/main" val="146022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328741" y="292194"/>
            <a:ext cx="2876550" cy="461665"/>
          </a:xfrm>
          <a:prstGeom prst="rect">
            <a:avLst/>
          </a:prstGeom>
          <a:noFill/>
        </p:spPr>
        <p:txBody>
          <a:bodyPr wrap="square" rtlCol="0">
            <a:spAutoFit/>
          </a:bodyPr>
          <a:lstStyle/>
          <a:p>
            <a:r>
              <a:rPr lang="zh-CN" altLang="en-US" sz="2400" b="1" dirty="0">
                <a:solidFill>
                  <a:srgbClr val="4B7FB1"/>
                </a:solidFill>
              </a:rPr>
              <a:t>神经元</a:t>
            </a: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3" name="文本框 2">
            <a:extLst>
              <a:ext uri="{FF2B5EF4-FFF2-40B4-BE49-F238E27FC236}">
                <a16:creationId xmlns:a16="http://schemas.microsoft.com/office/drawing/2014/main" id="{6C7F447B-9B92-F585-B49C-DD6DEA1DD985}"/>
              </a:ext>
            </a:extLst>
          </p:cNvPr>
          <p:cNvSpPr txBox="1"/>
          <p:nvPr/>
        </p:nvSpPr>
        <p:spPr>
          <a:xfrm>
            <a:off x="4668491" y="6335403"/>
            <a:ext cx="2199448" cy="307777"/>
          </a:xfrm>
          <a:prstGeom prst="rect">
            <a:avLst/>
          </a:prstGeom>
          <a:noFill/>
        </p:spPr>
        <p:txBody>
          <a:bodyPr wrap="square">
            <a:spAutoFit/>
          </a:bodyPr>
          <a:lstStyle/>
          <a:p>
            <a:pPr algn="ctr"/>
            <a:r>
              <a:rPr lang="zh-CN" altLang="en-US" sz="1400" b="0" i="0" dirty="0">
                <a:solidFill>
                  <a:srgbClr val="202122"/>
                </a:solidFill>
                <a:effectLst/>
                <a:highlight>
                  <a:srgbClr val="FFFFFF"/>
                </a:highlight>
                <a:latin typeface="Arial" panose="020B0604020202020204" pitchFamily="34" charset="0"/>
              </a:rPr>
              <a:t>图</a:t>
            </a:r>
            <a:r>
              <a:rPr lang="en-US" altLang="zh-CN" sz="1400" b="0" i="0" dirty="0">
                <a:solidFill>
                  <a:srgbClr val="202122"/>
                </a:solidFill>
                <a:effectLst/>
                <a:highlight>
                  <a:srgbClr val="FFFFFF"/>
                </a:highlight>
                <a:latin typeface="Arial" panose="020B0604020202020204" pitchFamily="34" charset="0"/>
              </a:rPr>
              <a:t>3-1 </a:t>
            </a:r>
            <a:r>
              <a:rPr lang="zh-CN" altLang="en-US" sz="1400" b="0" i="0" dirty="0">
                <a:solidFill>
                  <a:srgbClr val="202122"/>
                </a:solidFill>
                <a:effectLst/>
                <a:highlight>
                  <a:srgbClr val="FFFFFF"/>
                </a:highlight>
                <a:latin typeface="Arial" panose="020B0604020202020204" pitchFamily="34" charset="0"/>
              </a:rPr>
              <a:t>神经元示意图</a:t>
            </a:r>
            <a:endParaRPr lang="zh-CN" altLang="en-US" sz="1400" dirty="0"/>
          </a:p>
        </p:txBody>
      </p:sp>
      <p:sp>
        <p:nvSpPr>
          <p:cNvPr id="29" name="AutoShape 2" descr="{\displaystyle t=f({\vec {W'}}{\vec {A}}+b)}">
            <a:extLst>
              <a:ext uri="{FF2B5EF4-FFF2-40B4-BE49-F238E27FC236}">
                <a16:creationId xmlns:a16="http://schemas.microsoft.com/office/drawing/2014/main" id="{06DA40ED-CCAD-F7A1-C6F1-D194FB2177B8}"/>
              </a:ext>
            </a:extLst>
          </p:cNvPr>
          <p:cNvSpPr>
            <a:spLocks noChangeAspect="1" noChangeArrowheads="1"/>
          </p:cNvSpPr>
          <p:nvPr/>
        </p:nvSpPr>
        <p:spPr bwMode="auto">
          <a:xfrm>
            <a:off x="673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5" name="图片 34">
            <a:extLst>
              <a:ext uri="{FF2B5EF4-FFF2-40B4-BE49-F238E27FC236}">
                <a16:creationId xmlns:a16="http://schemas.microsoft.com/office/drawing/2014/main" id="{3ACF4F31-BE89-A988-8088-297870B36E0E}"/>
              </a:ext>
            </a:extLst>
          </p:cNvPr>
          <p:cNvPicPr>
            <a:picLocks noChangeAspect="1"/>
          </p:cNvPicPr>
          <p:nvPr/>
        </p:nvPicPr>
        <p:blipFill>
          <a:blip r:embed="rId3"/>
          <a:stretch>
            <a:fillRect/>
          </a:stretch>
        </p:blipFill>
        <p:spPr>
          <a:xfrm>
            <a:off x="3766929" y="1207577"/>
            <a:ext cx="4717189" cy="4442845"/>
          </a:xfrm>
          <a:prstGeom prst="rect">
            <a:avLst/>
          </a:prstGeom>
        </p:spPr>
      </p:pic>
      <p:cxnSp>
        <p:nvCxnSpPr>
          <p:cNvPr id="38" name="直接箭头连接符 37">
            <a:extLst>
              <a:ext uri="{FF2B5EF4-FFF2-40B4-BE49-F238E27FC236}">
                <a16:creationId xmlns:a16="http://schemas.microsoft.com/office/drawing/2014/main" id="{73E85233-D0E3-2C4C-BCA2-A59A6628B2FB}"/>
              </a:ext>
            </a:extLst>
          </p:cNvPr>
          <p:cNvCxnSpPr/>
          <p:nvPr/>
        </p:nvCxnSpPr>
        <p:spPr>
          <a:xfrm flipH="1" flipV="1">
            <a:off x="1987825" y="2385391"/>
            <a:ext cx="1779104" cy="1311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F66BF369-6C37-C6FC-1380-C1F2D1384BC3}"/>
                  </a:ext>
                </a:extLst>
              </p:cNvPr>
              <p:cNvSpPr txBox="1"/>
              <p:nvPr/>
            </p:nvSpPr>
            <p:spPr>
              <a:xfrm>
                <a:off x="825500" y="1779104"/>
                <a:ext cx="1052996" cy="26981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z="4400" smtClean="0">
                              <a:solidFill>
                                <a:srgbClr val="836967"/>
                              </a:solidFill>
                              <a:latin typeface="Cambria Math" panose="02040503050406030204" pitchFamily="18" charset="0"/>
                            </a:rPr>
                          </m:ctrlPr>
                        </m:dPr>
                        <m:e>
                          <m:eqArr>
                            <m:eqArrPr>
                              <m:ctrlPr>
                                <a:rPr lang="zh-CN" altLang="en-US" sz="4400">
                                  <a:solidFill>
                                    <a:srgbClr val="836967"/>
                                  </a:solidFill>
                                  <a:latin typeface="Cambria Math" panose="02040503050406030204" pitchFamily="18" charset="0"/>
                                </a:rPr>
                              </m:ctrlPr>
                            </m:eqArrPr>
                            <m:e>
                              <m:m>
                                <m:mPr>
                                  <m:plcHide m:val="on"/>
                                  <m:mcs>
                                    <m:mc>
                                      <m:mcPr>
                                        <m:count m:val="1"/>
                                        <m:mcJc m:val="center"/>
                                      </m:mcPr>
                                    </m:mc>
                                  </m:mcs>
                                  <m:ctrlPr>
                                    <a:rPr lang="zh-CN" altLang="en-US" sz="4400">
                                      <a:solidFill>
                                        <a:srgbClr val="836967"/>
                                      </a:solidFill>
                                      <a:latin typeface="Cambria Math" panose="02040503050406030204" pitchFamily="18" charset="0"/>
                                    </a:rPr>
                                  </m:ctrlPr>
                                </m:mPr>
                                <m:mr>
                                  <m:e>
                                    <m:sSub>
                                      <m:sSubPr>
                                        <m:ctrlPr>
                                          <a:rPr lang="zh-CN" altLang="en-US" sz="4400">
                                            <a:solidFill>
                                              <a:srgbClr val="836967"/>
                                            </a:solidFill>
                                            <a:latin typeface="Cambria Math" panose="02040503050406030204" pitchFamily="18" charset="0"/>
                                          </a:rPr>
                                        </m:ctrlPr>
                                      </m:sSubPr>
                                      <m:e>
                                        <m:r>
                                          <a:rPr lang="zh-CN" altLang="en-US" sz="4400" i="1">
                                            <a:latin typeface="Cambria Math" panose="02040503050406030204" pitchFamily="18" charset="0"/>
                                          </a:rPr>
                                          <m:t>𝑎</m:t>
                                        </m:r>
                                      </m:e>
                                      <m:sub>
                                        <m:r>
                                          <a:rPr lang="zh-CN" altLang="en-US" sz="4400" i="0">
                                            <a:latin typeface="Cambria Math" panose="02040503050406030204" pitchFamily="18" charset="0"/>
                                          </a:rPr>
                                          <m:t>1</m:t>
                                        </m:r>
                                      </m:sub>
                                    </m:sSub>
                                  </m:e>
                                </m:mr>
                                <m:mr>
                                  <m:e>
                                    <m:sSub>
                                      <m:sSubPr>
                                        <m:ctrlPr>
                                          <a:rPr lang="zh-CN" altLang="en-US" sz="4400" i="1">
                                            <a:solidFill>
                                              <a:srgbClr val="836967"/>
                                            </a:solidFill>
                                            <a:latin typeface="Cambria Math" panose="02040503050406030204" pitchFamily="18" charset="0"/>
                                          </a:rPr>
                                        </m:ctrlPr>
                                      </m:sSubPr>
                                      <m:e>
                                        <m:r>
                                          <a:rPr lang="zh-CN" altLang="en-US" sz="4400" i="1">
                                            <a:latin typeface="Cambria Math" panose="02040503050406030204" pitchFamily="18" charset="0"/>
                                          </a:rPr>
                                          <m:t>𝑎</m:t>
                                        </m:r>
                                      </m:e>
                                      <m:sub>
                                        <m:r>
                                          <a:rPr lang="zh-CN" altLang="en-US" sz="4400" i="0">
                                            <a:latin typeface="Cambria Math" panose="02040503050406030204" pitchFamily="18" charset="0"/>
                                          </a:rPr>
                                          <m:t>2</m:t>
                                        </m:r>
                                      </m:sub>
                                    </m:sSub>
                                  </m:e>
                                </m:mr>
                                <m:mr>
                                  <m:e/>
                                </m:mr>
                              </m:m>
                            </m:e>
                            <m:e>
                              <m:r>
                                <a:rPr lang="en-US" altLang="zh-CN" sz="4400" b="0" i="1" smtClean="0">
                                  <a:latin typeface="Cambria Math" panose="02040503050406030204" pitchFamily="18" charset="0"/>
                                </a:rPr>
                                <m:t>…</m:t>
                              </m:r>
                            </m:e>
                            <m:e>
                              <m:sSub>
                                <m:sSubPr>
                                  <m:ctrlPr>
                                    <a:rPr lang="zh-CN" altLang="en-US" sz="4400" i="1">
                                      <a:solidFill>
                                        <a:srgbClr val="836967"/>
                                      </a:solidFill>
                                      <a:latin typeface="Cambria Math" panose="02040503050406030204" pitchFamily="18" charset="0"/>
                                    </a:rPr>
                                  </m:ctrlPr>
                                </m:sSubPr>
                                <m:e>
                                  <m:r>
                                    <a:rPr lang="zh-CN" altLang="en-US" sz="4400" i="1">
                                      <a:latin typeface="Cambria Math" panose="02040503050406030204" pitchFamily="18" charset="0"/>
                                    </a:rPr>
                                    <m:t>𝑎</m:t>
                                  </m:r>
                                </m:e>
                                <m:sub>
                                  <m:r>
                                    <a:rPr lang="zh-CN" altLang="en-US" sz="4400" i="1">
                                      <a:latin typeface="Cambria Math" panose="02040503050406030204" pitchFamily="18" charset="0"/>
                                    </a:rPr>
                                    <m:t>𝑛</m:t>
                                  </m:r>
                                </m:sub>
                              </m:sSub>
                            </m:e>
                          </m:eqArr>
                        </m:e>
                      </m:d>
                    </m:oMath>
                  </m:oMathPara>
                </a14:m>
                <a:endParaRPr lang="zh-CN" altLang="en-US" sz="4400" dirty="0"/>
              </a:p>
            </p:txBody>
          </p:sp>
        </mc:Choice>
        <mc:Fallback>
          <p:sp>
            <p:nvSpPr>
              <p:cNvPr id="39" name="文本框 38">
                <a:extLst>
                  <a:ext uri="{FF2B5EF4-FFF2-40B4-BE49-F238E27FC236}">
                    <a16:creationId xmlns:a16="http://schemas.microsoft.com/office/drawing/2014/main" id="{F66BF369-6C37-C6FC-1380-C1F2D1384BC3}"/>
                  </a:ext>
                </a:extLst>
              </p:cNvPr>
              <p:cNvSpPr txBox="1">
                <a:spLocks noRot="1" noChangeAspect="1" noMove="1" noResize="1" noEditPoints="1" noAdjustHandles="1" noChangeArrowheads="1" noChangeShapeType="1" noTextEdit="1"/>
              </p:cNvSpPr>
              <p:nvPr/>
            </p:nvSpPr>
            <p:spPr>
              <a:xfrm>
                <a:off x="825500" y="1779104"/>
                <a:ext cx="1052996" cy="26981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本框 39">
                <a:extLst>
                  <a:ext uri="{FF2B5EF4-FFF2-40B4-BE49-F238E27FC236}">
                    <a16:creationId xmlns:a16="http://schemas.microsoft.com/office/drawing/2014/main" id="{F7F797ED-1E6F-1484-520E-2890F563DA4A}"/>
                  </a:ext>
                </a:extLst>
              </p:cNvPr>
              <p:cNvSpPr txBox="1"/>
              <p:nvPr/>
            </p:nvSpPr>
            <p:spPr>
              <a:xfrm>
                <a:off x="4476384" y="5650422"/>
                <a:ext cx="201285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z="2400" smtClean="0">
                              <a:solidFill>
                                <a:srgbClr val="836967"/>
                              </a:solidFill>
                              <a:latin typeface="Cambria Math" panose="02040503050406030204" pitchFamily="18" charset="0"/>
                            </a:rPr>
                          </m:ctrlPr>
                        </m:dPr>
                        <m:e>
                          <m:sSub>
                            <m:sSubPr>
                              <m:ctrlPr>
                                <a:rPr lang="zh-CN" altLang="en-US" sz="2400">
                                  <a:solidFill>
                                    <a:srgbClr val="836967"/>
                                  </a:solidFill>
                                  <a:latin typeface="Cambria Math" panose="02040503050406030204" pitchFamily="18" charset="0"/>
                                </a:rPr>
                              </m:ctrlPr>
                            </m:sSubPr>
                            <m:e>
                              <m:r>
                                <a:rPr lang="zh-CN" altLang="en-US" sz="2400" i="1">
                                  <a:latin typeface="Cambria Math" panose="02040503050406030204" pitchFamily="18" charset="0"/>
                                </a:rPr>
                                <m:t>𝜔</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𝑛</m:t>
                              </m:r>
                            </m:sub>
                          </m:sSub>
                        </m:e>
                      </m:d>
                    </m:oMath>
                  </m:oMathPara>
                </a14:m>
                <a:endParaRPr lang="zh-CN" altLang="en-US" sz="2400" dirty="0"/>
              </a:p>
            </p:txBody>
          </p:sp>
        </mc:Choice>
        <mc:Fallback>
          <p:sp>
            <p:nvSpPr>
              <p:cNvPr id="40" name="文本框 39">
                <a:extLst>
                  <a:ext uri="{FF2B5EF4-FFF2-40B4-BE49-F238E27FC236}">
                    <a16:creationId xmlns:a16="http://schemas.microsoft.com/office/drawing/2014/main" id="{F7F797ED-1E6F-1484-520E-2890F563DA4A}"/>
                  </a:ext>
                </a:extLst>
              </p:cNvPr>
              <p:cNvSpPr txBox="1">
                <a:spLocks noRot="1" noChangeAspect="1" noMove="1" noResize="1" noEditPoints="1" noAdjustHandles="1" noChangeArrowheads="1" noChangeShapeType="1" noTextEdit="1"/>
              </p:cNvSpPr>
              <p:nvPr/>
            </p:nvSpPr>
            <p:spPr>
              <a:xfrm>
                <a:off x="4476384" y="5650422"/>
                <a:ext cx="2012859" cy="369332"/>
              </a:xfrm>
              <a:prstGeom prst="rect">
                <a:avLst/>
              </a:prstGeom>
              <a:blipFill>
                <a:blip r:embed="rId5"/>
                <a:stretch>
                  <a:fillRect b="-1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AE207911-FFB5-9EB7-3B03-50E04F1ADB80}"/>
                  </a:ext>
                </a:extLst>
              </p:cNvPr>
              <p:cNvSpPr txBox="1"/>
              <p:nvPr/>
            </p:nvSpPr>
            <p:spPr>
              <a:xfrm>
                <a:off x="6867939" y="5562025"/>
                <a:ext cx="5005088" cy="430887"/>
              </a:xfrm>
              <a:prstGeom prst="rect">
                <a:avLst/>
              </a:prstGeom>
              <a:noFill/>
            </p:spPr>
            <p:txBody>
              <a:bodyPr wrap="none" lIns="0" tIns="0" rIns="0" bIns="0" rtlCol="0">
                <a:spAutoFit/>
              </a:bodyPr>
              <a:lstStyle/>
              <a:p>
                <a14:m>
                  <m:oMath xmlns:m="http://schemas.openxmlformats.org/officeDocument/2006/math">
                    <m:r>
                      <a:rPr lang="zh-CN" altLang="en-US" sz="2800" i="1" smtClean="0">
                        <a:latin typeface="Cambria Math" panose="02040503050406030204" pitchFamily="18" charset="0"/>
                      </a:rPr>
                      <m:t>𝑧</m:t>
                    </m:r>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1</m:t>
                        </m:r>
                      </m:sub>
                    </m:sSub>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𝑎</m:t>
                        </m:r>
                      </m:e>
                      <m:sub>
                        <m:r>
                          <a:rPr lang="zh-CN" altLang="en-US" sz="2800" i="0">
                            <a:latin typeface="Cambria Math" panose="02040503050406030204" pitchFamily="18" charset="0"/>
                          </a:rPr>
                          <m:t>1</m:t>
                        </m:r>
                      </m:sub>
                    </m:sSub>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2</m:t>
                        </m:r>
                      </m:sub>
                    </m:sSub>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𝑎</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𝑛</m:t>
                        </m:r>
                      </m:sub>
                    </m:sSub>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𝑎</m:t>
                        </m:r>
                      </m:e>
                      <m:sub>
                        <m:r>
                          <a:rPr lang="zh-CN" altLang="en-US" sz="2800" i="1">
                            <a:latin typeface="Cambria Math" panose="02040503050406030204" pitchFamily="18" charset="0"/>
                          </a:rPr>
                          <m:t>𝑛</m:t>
                        </m:r>
                      </m:sub>
                    </m:sSub>
                  </m:oMath>
                </a14:m>
                <a:r>
                  <a:rPr lang="en-US" altLang="zh-CN" sz="2800" dirty="0"/>
                  <a:t>+b</a:t>
                </a:r>
                <a:endParaRPr lang="zh-CN" altLang="en-US" sz="2800" dirty="0"/>
              </a:p>
            </p:txBody>
          </p:sp>
        </mc:Choice>
        <mc:Fallback>
          <p:sp>
            <p:nvSpPr>
              <p:cNvPr id="43" name="文本框 42">
                <a:extLst>
                  <a:ext uri="{FF2B5EF4-FFF2-40B4-BE49-F238E27FC236}">
                    <a16:creationId xmlns:a16="http://schemas.microsoft.com/office/drawing/2014/main" id="{AE207911-FFB5-9EB7-3B03-50E04F1ADB80}"/>
                  </a:ext>
                </a:extLst>
              </p:cNvPr>
              <p:cNvSpPr txBox="1">
                <a:spLocks noRot="1" noChangeAspect="1" noMove="1" noResize="1" noEditPoints="1" noAdjustHandles="1" noChangeArrowheads="1" noChangeShapeType="1" noTextEdit="1"/>
              </p:cNvSpPr>
              <p:nvPr/>
            </p:nvSpPr>
            <p:spPr>
              <a:xfrm>
                <a:off x="6867939" y="5562025"/>
                <a:ext cx="5005088" cy="430887"/>
              </a:xfrm>
              <a:prstGeom prst="rect">
                <a:avLst/>
              </a:prstGeom>
              <a:blipFill>
                <a:blip r:embed="rId6"/>
                <a:stretch>
                  <a:fillRect t="-25352" r="-3167" b="-492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32E28F04-CEEE-E406-6068-DAF04F9350B3}"/>
                  </a:ext>
                </a:extLst>
              </p:cNvPr>
              <p:cNvSpPr txBox="1"/>
              <p:nvPr/>
            </p:nvSpPr>
            <p:spPr>
              <a:xfrm>
                <a:off x="8174934" y="3697357"/>
                <a:ext cx="3270254"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3200" smtClean="0">
                              <a:solidFill>
                                <a:srgbClr val="836967"/>
                              </a:solidFill>
                              <a:latin typeface="Cambria Math" panose="02040503050406030204" pitchFamily="18" charset="0"/>
                            </a:rPr>
                          </m:ctrlPr>
                        </m:sSubPr>
                        <m:e>
                          <m:r>
                            <a:rPr lang="zh-CN" altLang="en-US" sz="3200" i="1">
                              <a:latin typeface="Cambria Math" panose="02040503050406030204" pitchFamily="18" charset="0"/>
                            </a:rPr>
                            <m:t>𝑎</m:t>
                          </m:r>
                        </m:e>
                        <m:sub>
                          <m:r>
                            <a:rPr lang="zh-CN" altLang="en-US" sz="3200" i="0">
                              <a:latin typeface="Cambria Math" panose="02040503050406030204" pitchFamily="18" charset="0"/>
                            </a:rPr>
                            <m:t>−0</m:t>
                          </m:r>
                        </m:sub>
                      </m:sSub>
                      <m:r>
                        <a:rPr lang="zh-CN" altLang="en-US" sz="3200" i="1">
                          <a:latin typeface="Cambria Math" panose="02040503050406030204" pitchFamily="18" charset="0"/>
                        </a:rPr>
                        <m:t>𝑢𝑡</m:t>
                      </m:r>
                      <m:r>
                        <a:rPr lang="zh-CN" altLang="en-US" sz="3200" i="0">
                          <a:latin typeface="Cambria Math" panose="02040503050406030204" pitchFamily="18" charset="0"/>
                        </a:rPr>
                        <m:t>=</m:t>
                      </m:r>
                      <m:r>
                        <a:rPr lang="zh-CN" altLang="en-US" sz="3200" i="1">
                          <a:latin typeface="Cambria Math" panose="02040503050406030204" pitchFamily="18" charset="0"/>
                        </a:rPr>
                        <m:t>𝑔</m:t>
                      </m:r>
                      <m:d>
                        <m:dPr>
                          <m:ctrlPr>
                            <a:rPr lang="zh-CN" altLang="en-US" sz="3200" i="1">
                              <a:solidFill>
                                <a:srgbClr val="836967"/>
                              </a:solidFill>
                              <a:latin typeface="Cambria Math" panose="02040503050406030204" pitchFamily="18" charset="0"/>
                            </a:rPr>
                          </m:ctrlPr>
                        </m:dPr>
                        <m:e>
                          <m:r>
                            <a:rPr lang="zh-CN" altLang="en-US" sz="3200" i="1">
                              <a:latin typeface="Cambria Math" panose="02040503050406030204" pitchFamily="18" charset="0"/>
                            </a:rPr>
                            <m:t>𝑧</m:t>
                          </m:r>
                        </m:e>
                      </m:d>
                      <m:r>
                        <a:rPr lang="zh-CN" altLang="en-US" sz="3200" i="0">
                          <a:latin typeface="Cambria Math" panose="02040503050406030204" pitchFamily="18" charset="0"/>
                        </a:rPr>
                        <m:t>=</m:t>
                      </m:r>
                      <m:r>
                        <a:rPr lang="zh-CN" altLang="en-US" sz="3200" i="1">
                          <a:latin typeface="Cambria Math" panose="02040503050406030204" pitchFamily="18" charset="0"/>
                        </a:rPr>
                        <m:t>𝑓</m:t>
                      </m:r>
                    </m:oMath>
                  </m:oMathPara>
                </a14:m>
                <a:endParaRPr lang="zh-CN" altLang="en-US" sz="3200" dirty="0"/>
              </a:p>
            </p:txBody>
          </p:sp>
        </mc:Choice>
        <mc:Fallback>
          <p:sp>
            <p:nvSpPr>
              <p:cNvPr id="44" name="文本框 43">
                <a:extLst>
                  <a:ext uri="{FF2B5EF4-FFF2-40B4-BE49-F238E27FC236}">
                    <a16:creationId xmlns:a16="http://schemas.microsoft.com/office/drawing/2014/main" id="{32E28F04-CEEE-E406-6068-DAF04F9350B3}"/>
                  </a:ext>
                </a:extLst>
              </p:cNvPr>
              <p:cNvSpPr txBox="1">
                <a:spLocks noRot="1" noChangeAspect="1" noMove="1" noResize="1" noEditPoints="1" noAdjustHandles="1" noChangeArrowheads="1" noChangeShapeType="1" noTextEdit="1"/>
              </p:cNvSpPr>
              <p:nvPr/>
            </p:nvSpPr>
            <p:spPr>
              <a:xfrm>
                <a:off x="8174934" y="3697357"/>
                <a:ext cx="3270254" cy="49244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828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1000"/>
                                        <p:tgtEl>
                                          <p:spTgt spid="44"/>
                                        </p:tgtEl>
                                      </p:cBhvr>
                                    </p:animEffect>
                                    <p:anim calcmode="lin" valueType="num">
                                      <p:cBhvr>
                                        <p:cTn id="32" dur="1000" fill="hold"/>
                                        <p:tgtEl>
                                          <p:spTgt spid="44"/>
                                        </p:tgtEl>
                                        <p:attrNameLst>
                                          <p:attrName>ppt_x</p:attrName>
                                        </p:attrNameLst>
                                      </p:cBhvr>
                                      <p:tavLst>
                                        <p:tav tm="0">
                                          <p:val>
                                            <p:strVal val="#ppt_x"/>
                                          </p:val>
                                        </p:tav>
                                        <p:tav tm="100000">
                                          <p:val>
                                            <p:strVal val="#ppt_x"/>
                                          </p:val>
                                        </p:tav>
                                      </p:tavLst>
                                    </p:anim>
                                    <p:anim calcmode="lin" valueType="num">
                                      <p:cBhvr>
                                        <p:cTn id="3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A682B1C-CED3-9702-446A-42EB45D2932C}"/>
              </a:ext>
            </a:extLst>
          </p:cNvPr>
          <p:cNvPicPr>
            <a:picLocks noChangeAspect="1"/>
          </p:cNvPicPr>
          <p:nvPr/>
        </p:nvPicPr>
        <p:blipFill>
          <a:blip r:embed="rId2"/>
          <a:stretch>
            <a:fillRect/>
          </a:stretch>
        </p:blipFill>
        <p:spPr>
          <a:xfrm>
            <a:off x="2567634" y="1513568"/>
            <a:ext cx="7056732" cy="3078747"/>
          </a:xfrm>
          <a:prstGeom prst="rect">
            <a:avLst/>
          </a:prstGeom>
        </p:spPr>
      </p:pic>
      <p:sp>
        <p:nvSpPr>
          <p:cNvPr id="9" name="矩形 8">
            <a:extLst>
              <a:ext uri="{FF2B5EF4-FFF2-40B4-BE49-F238E27FC236}">
                <a16:creationId xmlns:a16="http://schemas.microsoft.com/office/drawing/2014/main" id="{1693324B-687E-A95F-3929-2D2455004CE6}"/>
              </a:ext>
            </a:extLst>
          </p:cNvPr>
          <p:cNvSpPr/>
          <p:nvPr/>
        </p:nvSpPr>
        <p:spPr>
          <a:xfrm>
            <a:off x="2683566" y="1231468"/>
            <a:ext cx="894522" cy="3499555"/>
          </a:xfrm>
          <a:prstGeom prst="rect">
            <a:avLst/>
          </a:prstGeom>
          <a:noFill/>
          <a:ln>
            <a:solidFill>
              <a:srgbClr val="FF000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 name="文本框 21"/>
          <p:cNvSpPr txBox="1"/>
          <p:nvPr/>
        </p:nvSpPr>
        <p:spPr>
          <a:xfrm>
            <a:off x="1328741" y="292195"/>
            <a:ext cx="1503911" cy="461665"/>
          </a:xfrm>
          <a:prstGeom prst="rect">
            <a:avLst/>
          </a:prstGeom>
          <a:noFill/>
        </p:spPr>
        <p:txBody>
          <a:bodyPr wrap="square" rtlCol="0">
            <a:spAutoFit/>
          </a:bodyPr>
          <a:lstStyle/>
          <a:p>
            <a:r>
              <a:rPr lang="zh-CN" altLang="en-US" sz="2400" b="1" dirty="0">
                <a:solidFill>
                  <a:srgbClr val="4B7FB1"/>
                </a:solidFill>
              </a:rPr>
              <a:t>神经网络</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91" y="186831"/>
            <a:ext cx="1153323" cy="672387"/>
          </a:xfrm>
          <a:prstGeom prst="rect">
            <a:avLst/>
          </a:prstGeom>
        </p:spPr>
      </p:pic>
      <p:sp>
        <p:nvSpPr>
          <p:cNvPr id="29" name="AutoShape 2" descr="{\displaystyle t=f({\vec {W'}}{\vec {A}}+b)}">
            <a:extLst>
              <a:ext uri="{FF2B5EF4-FFF2-40B4-BE49-F238E27FC236}">
                <a16:creationId xmlns:a16="http://schemas.microsoft.com/office/drawing/2014/main" id="{06DA40ED-CCAD-F7A1-C6F1-D194FB2177B8}"/>
              </a:ext>
            </a:extLst>
          </p:cNvPr>
          <p:cNvSpPr>
            <a:spLocks noChangeAspect="1" noChangeArrowheads="1"/>
          </p:cNvSpPr>
          <p:nvPr/>
        </p:nvSpPr>
        <p:spPr bwMode="auto">
          <a:xfrm>
            <a:off x="673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2" descr="{\displaystyle t=f({\vec {W'}}{\vec {A}}+b)}">
            <a:extLst>
              <a:ext uri="{FF2B5EF4-FFF2-40B4-BE49-F238E27FC236}">
                <a16:creationId xmlns:a16="http://schemas.microsoft.com/office/drawing/2014/main" id="{3B530EFB-743C-0A69-8D45-F52CCC4D1D92}"/>
              </a:ext>
            </a:extLst>
          </p:cNvPr>
          <p:cNvSpPr>
            <a:spLocks noChangeAspect="1" noChangeArrowheads="1"/>
          </p:cNvSpPr>
          <p:nvPr/>
        </p:nvSpPr>
        <p:spPr bwMode="auto">
          <a:xfrm>
            <a:off x="8255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3">
            <a:extLst>
              <a:ext uri="{FF2B5EF4-FFF2-40B4-BE49-F238E27FC236}">
                <a16:creationId xmlns:a16="http://schemas.microsoft.com/office/drawing/2014/main" id="{FE98FA37-0A7D-A0A1-5C4B-0888939294D1}"/>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202122"/>
                </a:solidFill>
                <a:effectLst/>
                <a:latin typeface="Arial" panose="020B0604020202020204" pitchFamily="34" charset="0"/>
                <a:cs typeface="Arial" panose="020B0604020202020204" pitchFamily="34" charset="0"/>
              </a:rPr>
              <a:t>数学表示   </a:t>
            </a:r>
            <a:r>
              <a:rPr kumimoji="0" lang="zh-CN" altLang="zh-CN" sz="19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AutoShape 4" descr="{\displaystyle t=f({\vec {W'}}{\vec {A}}+b)}">
            <a:extLst>
              <a:ext uri="{FF2B5EF4-FFF2-40B4-BE49-F238E27FC236}">
                <a16:creationId xmlns:a16="http://schemas.microsoft.com/office/drawing/2014/main" id="{9AC76174-597D-CAF6-4F09-2F6C71F7DE83}"/>
              </a:ext>
            </a:extLst>
          </p:cNvPr>
          <p:cNvSpPr>
            <a:spLocks noChangeAspect="1" noChangeArrowheads="1"/>
          </p:cNvSpPr>
          <p:nvPr/>
        </p:nvSpPr>
        <p:spPr bwMode="auto">
          <a:xfrm>
            <a:off x="9779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a:extLst>
              <a:ext uri="{FF2B5EF4-FFF2-40B4-BE49-F238E27FC236}">
                <a16:creationId xmlns:a16="http://schemas.microsoft.com/office/drawing/2014/main" id="{8D00EACA-8AC7-388D-55F2-61D7B11C539F}"/>
              </a:ext>
            </a:extLst>
          </p:cNvPr>
          <p:cNvSpPr txBox="1"/>
          <p:nvPr/>
        </p:nvSpPr>
        <p:spPr>
          <a:xfrm>
            <a:off x="0" y="6480731"/>
            <a:ext cx="4094922" cy="369332"/>
          </a:xfrm>
          <a:prstGeom prst="rect">
            <a:avLst/>
          </a:prstGeom>
          <a:noFill/>
        </p:spPr>
        <p:txBody>
          <a:bodyPr wrap="square">
            <a:spAutoFit/>
          </a:bodyPr>
          <a:lstStyle/>
          <a:p>
            <a:r>
              <a:rPr lang="zh-CN" altLang="en-US" dirty="0"/>
              <a:t>该图片来自吴恩达老师的机器学习课程</a:t>
            </a:r>
          </a:p>
        </p:txBody>
      </p:sp>
      <p:cxnSp>
        <p:nvCxnSpPr>
          <p:cNvPr id="11" name="直接箭头连接符 10">
            <a:extLst>
              <a:ext uri="{FF2B5EF4-FFF2-40B4-BE49-F238E27FC236}">
                <a16:creationId xmlns:a16="http://schemas.microsoft.com/office/drawing/2014/main" id="{942F7952-BDFD-CC8E-34CC-231B21677AED}"/>
              </a:ext>
            </a:extLst>
          </p:cNvPr>
          <p:cNvCxnSpPr>
            <a:cxnSpLocks/>
          </p:cNvCxnSpPr>
          <p:nvPr/>
        </p:nvCxnSpPr>
        <p:spPr>
          <a:xfrm>
            <a:off x="1928191" y="2891581"/>
            <a:ext cx="815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8436E6B-DB7A-0D09-5A03-1B42DE66FFC5}"/>
              </a:ext>
            </a:extLst>
          </p:cNvPr>
          <p:cNvSpPr txBox="1"/>
          <p:nvPr/>
        </p:nvSpPr>
        <p:spPr>
          <a:xfrm>
            <a:off x="4863" y="2706915"/>
            <a:ext cx="2105650" cy="369332"/>
          </a:xfrm>
          <a:prstGeom prst="rect">
            <a:avLst/>
          </a:prstGeom>
          <a:noFill/>
        </p:spPr>
        <p:txBody>
          <a:bodyPr wrap="square" rtlCol="0">
            <a:spAutoFit/>
          </a:bodyPr>
          <a:lstStyle/>
          <a:p>
            <a:r>
              <a:rPr lang="zh-CN" altLang="en-US" dirty="0">
                <a:solidFill>
                  <a:srgbClr val="FF0000"/>
                </a:solidFill>
              </a:rPr>
              <a:t>输入层 </a:t>
            </a:r>
            <a:r>
              <a:rPr lang="en-US" altLang="zh-CN" dirty="0">
                <a:solidFill>
                  <a:srgbClr val="FF0000"/>
                </a:solidFill>
              </a:rPr>
              <a:t>input layer</a:t>
            </a:r>
            <a:endParaRPr lang="zh-CN" altLang="en-US" dirty="0">
              <a:solidFill>
                <a:srgbClr val="FF0000"/>
              </a:solidFill>
            </a:endParaRPr>
          </a:p>
        </p:txBody>
      </p:sp>
      <p:sp>
        <p:nvSpPr>
          <p:cNvPr id="14" name="矩形 13">
            <a:extLst>
              <a:ext uri="{FF2B5EF4-FFF2-40B4-BE49-F238E27FC236}">
                <a16:creationId xmlns:a16="http://schemas.microsoft.com/office/drawing/2014/main" id="{AE4CFE1B-94CA-67B3-0308-51A8FBE9FF9A}"/>
              </a:ext>
            </a:extLst>
          </p:cNvPr>
          <p:cNvSpPr/>
          <p:nvPr/>
        </p:nvSpPr>
        <p:spPr>
          <a:xfrm>
            <a:off x="4802083" y="1291597"/>
            <a:ext cx="894522" cy="3499555"/>
          </a:xfrm>
          <a:prstGeom prst="rect">
            <a:avLst/>
          </a:prstGeom>
          <a:noFill/>
          <a:ln>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cxnSp>
        <p:nvCxnSpPr>
          <p:cNvPr id="15" name="直接箭头连接符 14">
            <a:extLst>
              <a:ext uri="{FF2B5EF4-FFF2-40B4-BE49-F238E27FC236}">
                <a16:creationId xmlns:a16="http://schemas.microsoft.com/office/drawing/2014/main" id="{E681CB65-FCF3-76CA-6D41-3349A4E3A4D9}"/>
              </a:ext>
            </a:extLst>
          </p:cNvPr>
          <p:cNvCxnSpPr>
            <a:cxnSpLocks/>
          </p:cNvCxnSpPr>
          <p:nvPr/>
        </p:nvCxnSpPr>
        <p:spPr>
          <a:xfrm flipV="1">
            <a:off x="5338795" y="4791152"/>
            <a:ext cx="0" cy="595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7D6E631-8FD0-C530-943A-CA405F009634}"/>
              </a:ext>
            </a:extLst>
          </p:cNvPr>
          <p:cNvSpPr txBox="1"/>
          <p:nvPr/>
        </p:nvSpPr>
        <p:spPr>
          <a:xfrm>
            <a:off x="4460906" y="5408617"/>
            <a:ext cx="2105650" cy="369332"/>
          </a:xfrm>
          <a:prstGeom prst="rect">
            <a:avLst/>
          </a:prstGeom>
          <a:noFill/>
        </p:spPr>
        <p:txBody>
          <a:bodyPr wrap="square" rtlCol="0">
            <a:spAutoFit/>
          </a:bodyPr>
          <a:lstStyle/>
          <a:p>
            <a:r>
              <a:rPr lang="zh-CN" altLang="en-US" dirty="0">
                <a:solidFill>
                  <a:srgbClr val="FF0000"/>
                </a:solidFill>
              </a:rPr>
              <a:t>隐藏层 </a:t>
            </a:r>
            <a:r>
              <a:rPr lang="en-US" altLang="zh-CN" dirty="0">
                <a:solidFill>
                  <a:srgbClr val="FF0000"/>
                </a:solidFill>
              </a:rPr>
              <a:t>input layer</a:t>
            </a:r>
            <a:endParaRPr lang="zh-CN" altLang="en-US" dirty="0">
              <a:solidFill>
                <a:srgbClr val="FF0000"/>
              </a:solidFill>
            </a:endParaRPr>
          </a:p>
        </p:txBody>
      </p:sp>
      <p:sp>
        <p:nvSpPr>
          <p:cNvPr id="20" name="矩形 19">
            <a:extLst>
              <a:ext uri="{FF2B5EF4-FFF2-40B4-BE49-F238E27FC236}">
                <a16:creationId xmlns:a16="http://schemas.microsoft.com/office/drawing/2014/main" id="{6668CC7C-39B1-6D86-E5EC-906AE2178E94}"/>
              </a:ext>
            </a:extLst>
          </p:cNvPr>
          <p:cNvSpPr/>
          <p:nvPr/>
        </p:nvSpPr>
        <p:spPr>
          <a:xfrm>
            <a:off x="6793221" y="2007703"/>
            <a:ext cx="894522" cy="1361445"/>
          </a:xfrm>
          <a:prstGeom prst="rect">
            <a:avLst/>
          </a:prstGeom>
          <a:noFill/>
          <a:ln>
            <a:solidFill>
              <a:srgbClr val="00B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2EA5AB6F-455E-E7C5-B359-BD34A7014D1A}"/>
              </a:ext>
            </a:extLst>
          </p:cNvPr>
          <p:cNvCxnSpPr>
            <a:cxnSpLocks/>
          </p:cNvCxnSpPr>
          <p:nvPr/>
        </p:nvCxnSpPr>
        <p:spPr>
          <a:xfrm flipH="1" flipV="1">
            <a:off x="7747377" y="3259819"/>
            <a:ext cx="1018936" cy="105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47BE073-3E2E-482A-22CA-ED8E66865CF1}"/>
              </a:ext>
            </a:extLst>
          </p:cNvPr>
          <p:cNvSpPr txBox="1"/>
          <p:nvPr/>
        </p:nvSpPr>
        <p:spPr>
          <a:xfrm>
            <a:off x="8395974" y="4437281"/>
            <a:ext cx="2666275" cy="369332"/>
          </a:xfrm>
          <a:prstGeom prst="rect">
            <a:avLst/>
          </a:prstGeom>
          <a:noFill/>
        </p:spPr>
        <p:txBody>
          <a:bodyPr wrap="square" rtlCol="0">
            <a:spAutoFit/>
          </a:bodyPr>
          <a:lstStyle/>
          <a:p>
            <a:r>
              <a:rPr lang="zh-CN" altLang="en-US" dirty="0">
                <a:solidFill>
                  <a:srgbClr val="FF0000"/>
                </a:solidFill>
              </a:rPr>
              <a:t>输出层 </a:t>
            </a:r>
            <a:r>
              <a:rPr lang="en-US" altLang="zh-CN" dirty="0">
                <a:solidFill>
                  <a:srgbClr val="FF0000"/>
                </a:solidFill>
              </a:rPr>
              <a:t>output layer</a:t>
            </a:r>
            <a:endParaRPr lang="zh-CN" altLang="en-US" dirty="0">
              <a:solidFill>
                <a:srgbClr val="FF0000"/>
              </a:solidFill>
            </a:endParaRPr>
          </a:p>
        </p:txBody>
      </p:sp>
    </p:spTree>
    <p:extLst>
      <p:ext uri="{BB962C8B-B14F-4D97-AF65-F5344CB8AC3E}">
        <p14:creationId xmlns:p14="http://schemas.microsoft.com/office/powerpoint/2010/main" val="98038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animBg="1"/>
      <p:bldP spid="19" grpId="0"/>
      <p:bldP spid="20"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946957" y="3047342"/>
            <a:ext cx="4298087" cy="699807"/>
          </a:xfrm>
          <a:prstGeom prst="rect">
            <a:avLst/>
          </a:prstGeom>
          <a:noFill/>
        </p:spPr>
        <p:txBody>
          <a:bodyPr wrap="square" rtlCol="0">
            <a:spAutoFit/>
          </a:bodyPr>
          <a:lstStyle/>
          <a:p>
            <a:pPr marL="0" algn="l" rtl="0" eaLnBrk="1" latinLnBrk="0" hangingPunct="1">
              <a:lnSpc>
                <a:spcPct val="120000"/>
              </a:lnSpc>
              <a:spcBef>
                <a:spcPts val="0"/>
              </a:spcBef>
              <a:spcAft>
                <a:spcPts val="0"/>
              </a:spcAft>
            </a:pPr>
            <a:r>
              <a:rPr lang="zh-CN" altLang="zh-CN" sz="3600" b="1" dirty="0">
                <a:solidFill>
                  <a:srgbClr val="4B7FB1"/>
                </a:solidFill>
              </a:rPr>
              <a:t>神经网络的基本原理</a:t>
            </a:r>
          </a:p>
        </p:txBody>
      </p:sp>
      <p:cxnSp>
        <p:nvCxnSpPr>
          <p:cNvPr id="13" name="直接连接符 12"/>
          <p:cNvCxnSpPr>
            <a:cxnSpLocks/>
          </p:cNvCxnSpPr>
          <p:nvPr/>
        </p:nvCxnSpPr>
        <p:spPr>
          <a:xfrm>
            <a:off x="5683170" y="3835683"/>
            <a:ext cx="825660" cy="0"/>
          </a:xfrm>
          <a:prstGeom prst="line">
            <a:avLst/>
          </a:prstGeom>
          <a:ln w="15875">
            <a:solidFill>
              <a:srgbClr val="4B7FB1"/>
            </a:solidFill>
            <a:prstDash val="solid"/>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0" y="0"/>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39487" y="1492685"/>
            <a:ext cx="1585690" cy="4508927"/>
          </a:xfrm>
          <a:prstGeom prst="rect">
            <a:avLst/>
          </a:prstGeom>
          <a:noFill/>
        </p:spPr>
        <p:txBody>
          <a:bodyPr wrap="none" rtlCol="0">
            <a:spAutoFit/>
          </a:bodyPr>
          <a:lstStyle/>
          <a:p>
            <a:r>
              <a:rPr lang="en-US" altLang="zh-CN"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rPr>
              <a:t>1</a:t>
            </a:r>
            <a:endParaRPr lang="zh-CN" altLang="en-US" sz="28700" dirty="0">
              <a:ln>
                <a:gradFill flip="none" rotWithShape="1">
                  <a:gsLst>
                    <a:gs pos="0">
                      <a:schemeClr val="accent1">
                        <a:lumMod val="5000"/>
                        <a:lumOff val="95000"/>
                      </a:schemeClr>
                    </a:gs>
                    <a:gs pos="100000">
                      <a:srgbClr val="4B7FB1"/>
                    </a:gs>
                  </a:gsLst>
                  <a:lin ang="16200000" scaled="1"/>
                  <a:tileRect/>
                </a:gradFill>
              </a:ln>
              <a:noFill/>
              <a:latin typeface="Impact" panose="020B0806030902050204" pitchFamily="34" charset="0"/>
            </a:endParaRPr>
          </a:p>
        </p:txBody>
      </p:sp>
      <p:sp>
        <p:nvSpPr>
          <p:cNvPr id="22" name="任意多边形 21"/>
          <p:cNvSpPr/>
          <p:nvPr/>
        </p:nvSpPr>
        <p:spPr>
          <a:xfrm flipH="1" flipV="1">
            <a:off x="0" y="4608593"/>
            <a:ext cx="12192000" cy="2209540"/>
          </a:xfrm>
          <a:custGeom>
            <a:avLst/>
            <a:gdLst>
              <a:gd name="connsiteX0" fmla="*/ 0 w 12192000"/>
              <a:gd name="connsiteY0" fmla="*/ 0 h 2209540"/>
              <a:gd name="connsiteX1" fmla="*/ 12192000 w 12192000"/>
              <a:gd name="connsiteY1" fmla="*/ 0 h 2209540"/>
              <a:gd name="connsiteX2" fmla="*/ 12192000 w 12192000"/>
              <a:gd name="connsiteY2" fmla="*/ 1673563 h 2209540"/>
              <a:gd name="connsiteX3" fmla="*/ 12167149 w 12192000"/>
              <a:gd name="connsiteY3" fmla="*/ 1662095 h 2209540"/>
              <a:gd name="connsiteX4" fmla="*/ 11456172 w 12192000"/>
              <a:gd name="connsiteY4" fmla="*/ 1502107 h 2209540"/>
              <a:gd name="connsiteX5" fmla="*/ 8593748 w 12192000"/>
              <a:gd name="connsiteY5" fmla="*/ 1889376 h 2209540"/>
              <a:gd name="connsiteX6" fmla="*/ 6185946 w 12192000"/>
              <a:gd name="connsiteY6" fmla="*/ 1518945 h 2209540"/>
              <a:gd name="connsiteX7" fmla="*/ 4552680 w 12192000"/>
              <a:gd name="connsiteY7" fmla="*/ 2007242 h 2209540"/>
              <a:gd name="connsiteX8" fmla="*/ 2498471 w 12192000"/>
              <a:gd name="connsiteY8" fmla="*/ 1687323 h 2209540"/>
              <a:gd name="connsiteX9" fmla="*/ 1067260 w 12192000"/>
              <a:gd name="connsiteY9" fmla="*/ 2209295 h 2209540"/>
              <a:gd name="connsiteX10" fmla="*/ 276130 w 12192000"/>
              <a:gd name="connsiteY10" fmla="*/ 1954172 h 2209540"/>
              <a:gd name="connsiteX11" fmla="*/ 0 w 12192000"/>
              <a:gd name="connsiteY11" fmla="*/ 1784993 h 220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09540">
                <a:moveTo>
                  <a:pt x="0" y="0"/>
                </a:moveTo>
                <a:lnTo>
                  <a:pt x="12192000" y="0"/>
                </a:lnTo>
                <a:lnTo>
                  <a:pt x="12192000" y="1673563"/>
                </a:lnTo>
                <a:lnTo>
                  <a:pt x="12167149" y="1662095"/>
                </a:lnTo>
                <a:cubicBezTo>
                  <a:pt x="11964205" y="1579909"/>
                  <a:pt x="11732400" y="1521349"/>
                  <a:pt x="11456172" y="1502107"/>
                </a:cubicBezTo>
                <a:cubicBezTo>
                  <a:pt x="10719564" y="1450797"/>
                  <a:pt x="9472120" y="1886570"/>
                  <a:pt x="8593748" y="1889376"/>
                </a:cubicBezTo>
                <a:cubicBezTo>
                  <a:pt x="7715378" y="1892183"/>
                  <a:pt x="6859457" y="1499301"/>
                  <a:pt x="6185946" y="1518945"/>
                </a:cubicBezTo>
                <a:cubicBezTo>
                  <a:pt x="5512434" y="1538589"/>
                  <a:pt x="5167260" y="1979177"/>
                  <a:pt x="4552680" y="2007242"/>
                </a:cubicBezTo>
                <a:cubicBezTo>
                  <a:pt x="3938101" y="2035303"/>
                  <a:pt x="3079374" y="1653647"/>
                  <a:pt x="2498471" y="1687323"/>
                </a:cubicBezTo>
                <a:cubicBezTo>
                  <a:pt x="1917566" y="1720998"/>
                  <a:pt x="1543945" y="2222211"/>
                  <a:pt x="1067260" y="2209295"/>
                </a:cubicBezTo>
                <a:cubicBezTo>
                  <a:pt x="828917" y="2202837"/>
                  <a:pt x="539745" y="2085940"/>
                  <a:pt x="276130" y="1954172"/>
                </a:cubicBezTo>
                <a:lnTo>
                  <a:pt x="0" y="1784993"/>
                </a:lnTo>
                <a:close/>
              </a:path>
            </a:pathLst>
          </a:custGeom>
          <a:gradFill>
            <a:gsLst>
              <a:gs pos="0">
                <a:srgbClr val="4B7FB1">
                  <a:alpha val="69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25">
            <a:extLst>
              <a:ext uri="{FF2B5EF4-FFF2-40B4-BE49-F238E27FC236}">
                <a16:creationId xmlns:a16="http://schemas.microsoft.com/office/drawing/2014/main" id="{2D4DCAD6-E320-365C-83AF-7A38456C40C9}"/>
              </a:ext>
            </a:extLst>
          </p:cNvPr>
          <p:cNvSpPr>
            <a:spLocks noEditPoints="1"/>
          </p:cNvSpPr>
          <p:nvPr/>
        </p:nvSpPr>
        <p:spPr bwMode="auto">
          <a:xfrm>
            <a:off x="5917095" y="2407895"/>
            <a:ext cx="359328" cy="376198"/>
          </a:xfrm>
          <a:custGeom>
            <a:avLst/>
            <a:gdLst>
              <a:gd name="T0" fmla="*/ 46 w 90"/>
              <a:gd name="T1" fmla="*/ 52 h 94"/>
              <a:gd name="T2" fmla="*/ 44 w 90"/>
              <a:gd name="T3" fmla="*/ 51 h 94"/>
              <a:gd name="T4" fmla="*/ 44 w 90"/>
              <a:gd name="T5" fmla="*/ 50 h 94"/>
              <a:gd name="T6" fmla="*/ 30 w 90"/>
              <a:gd name="T7" fmla="*/ 37 h 94"/>
              <a:gd name="T8" fmla="*/ 12 w 90"/>
              <a:gd name="T9" fmla="*/ 19 h 94"/>
              <a:gd name="T10" fmla="*/ 0 w 90"/>
              <a:gd name="T11" fmla="*/ 50 h 94"/>
              <a:gd name="T12" fmla="*/ 45 w 90"/>
              <a:gd name="T13" fmla="*/ 94 h 94"/>
              <a:gd name="T14" fmla="*/ 86 w 90"/>
              <a:gd name="T15" fmla="*/ 66 h 94"/>
              <a:gd name="T16" fmla="*/ 73 w 90"/>
              <a:gd name="T17" fmla="*/ 61 h 94"/>
              <a:gd name="T18" fmla="*/ 46 w 90"/>
              <a:gd name="T19" fmla="*/ 52 h 94"/>
              <a:gd name="T20" fmla="*/ 42 w 90"/>
              <a:gd name="T21" fmla="*/ 41 h 94"/>
              <a:gd name="T22" fmla="*/ 42 w 90"/>
              <a:gd name="T23" fmla="*/ 0 h 94"/>
              <a:gd name="T24" fmla="*/ 13 w 90"/>
              <a:gd name="T25" fmla="*/ 12 h 94"/>
              <a:gd name="T26" fmla="*/ 36 w 90"/>
              <a:gd name="T27" fmla="*/ 35 h 94"/>
              <a:gd name="T28" fmla="*/ 42 w 90"/>
              <a:gd name="T29" fmla="*/ 41 h 94"/>
              <a:gd name="T30" fmla="*/ 47 w 90"/>
              <a:gd name="T31" fmla="*/ 2 h 94"/>
              <a:gd name="T32" fmla="*/ 47 w 90"/>
              <a:gd name="T33" fmla="*/ 45 h 94"/>
              <a:gd name="T34" fmla="*/ 88 w 90"/>
              <a:gd name="T35" fmla="*/ 60 h 94"/>
              <a:gd name="T36" fmla="*/ 90 w 90"/>
              <a:gd name="T37" fmla="*/ 46 h 94"/>
              <a:gd name="T38" fmla="*/ 47 w 90"/>
              <a:gd name="T39"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94">
                <a:moveTo>
                  <a:pt x="46" y="52"/>
                </a:moveTo>
                <a:cubicBezTo>
                  <a:pt x="44" y="51"/>
                  <a:pt x="44" y="51"/>
                  <a:pt x="44" y="51"/>
                </a:cubicBezTo>
                <a:cubicBezTo>
                  <a:pt x="44" y="50"/>
                  <a:pt x="44" y="50"/>
                  <a:pt x="44" y="50"/>
                </a:cubicBezTo>
                <a:cubicBezTo>
                  <a:pt x="30" y="37"/>
                  <a:pt x="30" y="37"/>
                  <a:pt x="30" y="37"/>
                </a:cubicBezTo>
                <a:cubicBezTo>
                  <a:pt x="12" y="19"/>
                  <a:pt x="12" y="19"/>
                  <a:pt x="12" y="19"/>
                </a:cubicBezTo>
                <a:cubicBezTo>
                  <a:pt x="5" y="27"/>
                  <a:pt x="0" y="38"/>
                  <a:pt x="0" y="50"/>
                </a:cubicBezTo>
                <a:cubicBezTo>
                  <a:pt x="0" y="74"/>
                  <a:pt x="20" y="94"/>
                  <a:pt x="45" y="94"/>
                </a:cubicBezTo>
                <a:cubicBezTo>
                  <a:pt x="64" y="94"/>
                  <a:pt x="80" y="82"/>
                  <a:pt x="86" y="66"/>
                </a:cubicBezTo>
                <a:cubicBezTo>
                  <a:pt x="73" y="61"/>
                  <a:pt x="73" y="61"/>
                  <a:pt x="73" y="61"/>
                </a:cubicBezTo>
                <a:lnTo>
                  <a:pt x="46" y="52"/>
                </a:lnTo>
                <a:close/>
                <a:moveTo>
                  <a:pt x="42" y="41"/>
                </a:moveTo>
                <a:cubicBezTo>
                  <a:pt x="42" y="0"/>
                  <a:pt x="42" y="0"/>
                  <a:pt x="42" y="0"/>
                </a:cubicBezTo>
                <a:cubicBezTo>
                  <a:pt x="31" y="1"/>
                  <a:pt x="20" y="5"/>
                  <a:pt x="13" y="12"/>
                </a:cubicBezTo>
                <a:cubicBezTo>
                  <a:pt x="36" y="35"/>
                  <a:pt x="36" y="35"/>
                  <a:pt x="36" y="35"/>
                </a:cubicBezTo>
                <a:lnTo>
                  <a:pt x="42" y="41"/>
                </a:lnTo>
                <a:close/>
                <a:moveTo>
                  <a:pt x="47" y="2"/>
                </a:moveTo>
                <a:cubicBezTo>
                  <a:pt x="47" y="45"/>
                  <a:pt x="47" y="45"/>
                  <a:pt x="47" y="45"/>
                </a:cubicBezTo>
                <a:cubicBezTo>
                  <a:pt x="88" y="60"/>
                  <a:pt x="88" y="60"/>
                  <a:pt x="88" y="60"/>
                </a:cubicBezTo>
                <a:cubicBezTo>
                  <a:pt x="90" y="56"/>
                  <a:pt x="90" y="51"/>
                  <a:pt x="90" y="46"/>
                </a:cubicBezTo>
                <a:cubicBezTo>
                  <a:pt x="90" y="22"/>
                  <a:pt x="71" y="3"/>
                  <a:pt x="47" y="2"/>
                </a:cubicBezTo>
                <a:close/>
              </a:path>
            </a:pathLst>
          </a:custGeom>
          <a:solidFill>
            <a:srgbClr val="4B7FB1"/>
          </a:solidFill>
          <a:ln>
            <a:noFill/>
          </a:ln>
        </p:spPr>
        <p:txBody>
          <a:bodyPr vert="horz" wrap="square" lIns="91440" tIns="45720" rIns="91440" bIns="45720" numCol="1" anchor="t" anchorCtr="0" compatLnSpc="1"/>
          <a:lstStyle/>
          <a:p>
            <a:pPr>
              <a:lnSpc>
                <a:spcPct val="120000"/>
              </a:lnSpc>
            </a:pPr>
            <a:endParaRPr lang="zh-CN" altLang="en-US">
              <a:solidFill>
                <a:srgbClr val="4B7FB1"/>
              </a:solidFill>
            </a:endParaRPr>
          </a:p>
        </p:txBody>
      </p:sp>
      <p:sp>
        <p:nvSpPr>
          <p:cNvPr id="9" name="椭圆 8">
            <a:extLst>
              <a:ext uri="{FF2B5EF4-FFF2-40B4-BE49-F238E27FC236}">
                <a16:creationId xmlns:a16="http://schemas.microsoft.com/office/drawing/2014/main" id="{3CDD041D-5F39-9690-64A9-90FA4997B1BD}"/>
              </a:ext>
            </a:extLst>
          </p:cNvPr>
          <p:cNvSpPr/>
          <p:nvPr/>
        </p:nvSpPr>
        <p:spPr>
          <a:xfrm>
            <a:off x="5735800" y="2235794"/>
            <a:ext cx="720400" cy="720400"/>
          </a:xfrm>
          <a:prstGeom prst="ellipse">
            <a:avLst/>
          </a:prstGeom>
          <a:noFill/>
          <a:ln>
            <a:solidFill>
              <a:srgbClr val="4B7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B7FB1"/>
              </a:solidFill>
            </a:endParaRPr>
          </a:p>
        </p:txBody>
      </p:sp>
    </p:spTree>
    <p:extLst>
      <p:ext uri="{BB962C8B-B14F-4D97-AF65-F5344CB8AC3E}">
        <p14:creationId xmlns:p14="http://schemas.microsoft.com/office/powerpoint/2010/main" val="17328041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3788</TotalTime>
  <Words>3065</Words>
  <Application>Microsoft Office PowerPoint</Application>
  <PresentationFormat>宽屏</PresentationFormat>
  <Paragraphs>407</Paragraphs>
  <Slides>37</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Söhne</vt:lpstr>
      <vt:lpstr>等线</vt:lpstr>
      <vt:lpstr>方正正纤黑简体</vt:lpstr>
      <vt:lpstr>仿宋</vt:lpstr>
      <vt:lpstr>宋体</vt:lpstr>
      <vt:lpstr>微软雅黑 Light</vt:lpstr>
      <vt:lpstr>Arial</vt:lpstr>
      <vt:lpstr>Calibri Light</vt:lpstr>
      <vt:lpstr>Cambria Math</vt:lpstr>
      <vt:lpstr>Impact</vt:lpstr>
      <vt:lpstr>Wingdings</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subject>www.2ppt.com-爱PPT提供资源下载</dc:subject>
  <dc:creator>www.2ppt.com-爱PPT提供资源下载</dc:creator>
  <dc:description>www.2ppt.com-爱PPT提供资源下载</dc:description>
  <cp:lastModifiedBy>松 符</cp:lastModifiedBy>
  <cp:revision>279</cp:revision>
  <dcterms:created xsi:type="dcterms:W3CDTF">2021-05-18T06:24:11Z</dcterms:created>
  <dcterms:modified xsi:type="dcterms:W3CDTF">2024-04-17T19:56:21Z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F73278C1A49643E080B0C0576EB4F11C</vt:lpwstr>
  </property>
  <property fmtid="{A09F084E-AD41-489F-8076-AA5BE3082BCA}" pid="100">
    <vt:ui4>5</vt:ui4>
  </property>
  <property fmtid="{64440492-4C8B-11D1-8B70-080036B11A03}" pid="11">
    <vt:lpwstr>www.2ppt.com-爱PPT提供资源下载</vt:lpwstr>
  </property>
</Properties>
</file>